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</p:sldIdLst>
  <p:sldSz cx="12192000" cy="6858000"/>
  <p:notesSz cx="12192000" cy="6858000"/>
  <p:embeddedFontLst>
    <p:embeddedFont>
      <p:font typeface="OVTDIA+Calibri-Light"/>
      <p:regular r:id="rId8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font" Target="fonts/font1.fntdata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40" y="777787"/>
            <a:ext cx="2400696" cy="59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000000"/>
                </a:solidFill>
                <a:latin typeface="OVTDIA+Calibri-Light"/>
                <a:cs typeface="OVTDIA+Calibri-Light"/>
              </a:rPr>
              <a:t>Διαγραφή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2022-02-21T06:27:33-06:00</dcterms:modified>
</cp:coreProperties>
</file>