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7" r:id="rId3"/>
    <p:sldId id="261" r:id="rId4"/>
    <p:sldId id="263" r:id="rId5"/>
    <p:sldId id="258" r:id="rId6"/>
    <p:sldId id="260" r:id="rId7"/>
    <p:sldId id="262" r:id="rId8"/>
    <p:sldId id="259" r:id="rId9"/>
    <p:sldId id="264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9" autoAdjust="0"/>
    <p:restoredTop sz="92518" autoAdjust="0"/>
  </p:normalViewPr>
  <p:slideViewPr>
    <p:cSldViewPr>
      <p:cViewPr varScale="1">
        <p:scale>
          <a:sx n="80" d="100"/>
          <a:sy n="80" d="100"/>
        </p:scale>
        <p:origin x="1620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8364" y="3717032"/>
            <a:ext cx="3623836" cy="216024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97846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222586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604146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1629865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97935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943040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425393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  <p:pic>
        <p:nvPicPr>
          <p:cNvPr id="6" name="Picture 2" descr="C:\Program Files\Microsoft Office\MEDIA\CAGCAT10\j0285750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88640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9526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  <p:pic>
        <p:nvPicPr>
          <p:cNvPr id="2050" name="Picture 2" descr="C:\Program Files\Microsoft Office\MEDIA\CAGCAT10\j0285750.wmf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824228" cy="1121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60941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892953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994284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B556FD-868C-4E55-903F-629C28BEDCF6}" type="datetimeFigureOut">
              <a:rPr lang="el-GR" smtClean="0"/>
              <a:t>23/11/2019</a:t>
            </a:fld>
            <a:endParaRPr lang="el-G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1CBC4-6F98-45C3-B4B8-05DE885E963E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911697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/>
              <a:t>Συσκευές Η/Υ</a:t>
            </a:r>
          </a:p>
        </p:txBody>
      </p:sp>
    </p:spTree>
    <p:extLst>
      <p:ext uri="{BB962C8B-B14F-4D97-AF65-F5344CB8AC3E}">
        <p14:creationId xmlns:p14="http://schemas.microsoft.com/office/powerpoint/2010/main" val="259918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helpwithvision.com/wp-content/uploads/2010/05/ZoomText-Keyboard-White-on-Black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2052" y="2271032"/>
            <a:ext cx="5179895" cy="2279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FAAABB-D03C-4E44-B7D0-84B3945174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Keyboard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4643987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cherokeecountysc.com/sitebuildercontent/sitebuilderpictures/plotte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9138" y="1672579"/>
            <a:ext cx="3985723" cy="35128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7CE92C4-54C9-4322-A2BC-E4B3EA193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Plotter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648848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574" y="1912899"/>
            <a:ext cx="2812852" cy="303220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2C91BE0-FFBC-44D4-B127-9FCD857A3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Speakers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06238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1883767"/>
            <a:ext cx="2277984" cy="309046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81156D4-796D-41C2-B405-0F46107EB0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Camera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974387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8998" y="1988839"/>
            <a:ext cx="3006003" cy="303921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2BD82C20-B597-4698-9865-187C4B4E754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Microphone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90618529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6896" y="2020517"/>
            <a:ext cx="3350207" cy="281696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F89C739-6AAB-4E17-922D-BC57BC1E54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Monitor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20891749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252" y="1971343"/>
            <a:ext cx="4147495" cy="291531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63C1A046-4D99-4E95-89F7-82A9E7CA8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Scanner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6616527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58063" y="2021083"/>
            <a:ext cx="4627874" cy="2815833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A969F703-7AE8-4FB7-A3AB-574F9BB9F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Projector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1201211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Angles</Template>
  <TotalTime>70</TotalTime>
  <Words>10</Words>
  <Application>Microsoft Office PowerPoint</Application>
  <PresentationFormat>On-screen Show (4:3)</PresentationFormat>
  <Paragraphs>9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Arial</vt:lpstr>
      <vt:lpstr>Calibri</vt:lpstr>
      <vt:lpstr>Office Theme</vt:lpstr>
      <vt:lpstr>Συσκευές Η/Υ</vt:lpstr>
      <vt:lpstr>Keyboard</vt:lpstr>
      <vt:lpstr>Plotter</vt:lpstr>
      <vt:lpstr>Speakers</vt:lpstr>
      <vt:lpstr>Camera</vt:lpstr>
      <vt:lpstr>Microphone</vt:lpstr>
      <vt:lpstr>Monitor</vt:lpstr>
      <vt:lpstr>Scanner</vt:lpstr>
      <vt:lpstr>Projector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ΣΥΣΚΕΥΕΣ ΕΙΣΟΔΟΥ</dc:title>
  <dc:creator>pc2</dc:creator>
  <cp:lastModifiedBy>Xenios Xenofontos</cp:lastModifiedBy>
  <cp:revision>14</cp:revision>
  <dcterms:created xsi:type="dcterms:W3CDTF">2011-12-15T16:20:25Z</dcterms:created>
  <dcterms:modified xsi:type="dcterms:W3CDTF">2019-11-23T18:15:05Z</dcterms:modified>
</cp:coreProperties>
</file>