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6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6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3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6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2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0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1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5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4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28EFE-B217-49C9-99B0-29464247902E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1CF54-14C3-466A-8E56-7F89EABF48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3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Ευρωπαική</a:t>
            </a:r>
            <a:r>
              <a:rPr lang="el-GR" dirty="0" smtClean="0"/>
              <a:t> Ένωση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Κράτη Μέλη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8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Ελλάδα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34880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err="1" smtClean="0"/>
              <a:t>Πρωτεύουσα:Αθήνα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Πληθυσμός: 10.8 </a:t>
            </a:r>
            <a:r>
              <a:rPr lang="el-GR" dirty="0" err="1" smtClean="0"/>
              <a:t>εκατομύρια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Επίσημη </a:t>
            </a:r>
            <a:r>
              <a:rPr lang="el-GR" dirty="0" err="1" smtClean="0"/>
              <a:t>Επίσημη</a:t>
            </a:r>
            <a:r>
              <a:rPr lang="el-GR" dirty="0" smtClean="0"/>
              <a:t> Γλώσσα: Ελληνικά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AutoShape 2" descr="Image result for greece"/>
          <p:cNvSpPr>
            <a:spLocks noChangeAspect="1" noChangeArrowheads="1"/>
          </p:cNvSpPr>
          <p:nvPr/>
        </p:nvSpPr>
        <p:spPr bwMode="auto">
          <a:xfrm>
            <a:off x="155575" y="-685800"/>
            <a:ext cx="21621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87" y="2996406"/>
            <a:ext cx="26384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102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Γαλλία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34880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Πρωτεύουσα: </a:t>
            </a:r>
            <a:r>
              <a:rPr lang="el-GR" dirty="0" err="1" smtClean="0"/>
              <a:t>Παρίσσι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Πληθυσμός: 66.8 </a:t>
            </a:r>
            <a:r>
              <a:rPr lang="el-GR" dirty="0" err="1" smtClean="0"/>
              <a:t>εκατομύρια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Επίσημη Γλώσσα: Γαλλικά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2" y="3144044"/>
            <a:ext cx="21621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787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Γερμανίαα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06888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Πρωτεύουσα: Βερολίνο</a:t>
            </a:r>
          </a:p>
          <a:p>
            <a:pPr marL="0" indent="0">
              <a:buNone/>
            </a:pPr>
            <a:r>
              <a:rPr lang="el-GR" dirty="0" smtClean="0"/>
              <a:t>Πληθυσμός: 81.4 εκατομμύρια</a:t>
            </a:r>
          </a:p>
          <a:p>
            <a:pPr marL="0" indent="0">
              <a:buNone/>
            </a:pPr>
            <a:r>
              <a:rPr lang="el-GR" dirty="0" smtClean="0"/>
              <a:t>Επίσημη Γλώσσα: Γαλλικά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3215481"/>
            <a:ext cx="215265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82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Ιταλία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62872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Πρωτεύουσα: Ρώμη</a:t>
            </a:r>
          </a:p>
          <a:p>
            <a:pPr marL="0" indent="0">
              <a:buNone/>
            </a:pPr>
            <a:r>
              <a:rPr lang="el-GR" dirty="0" smtClean="0"/>
              <a:t>Πληθυσμός: 60.8 εκατομμύρια</a:t>
            </a:r>
          </a:p>
          <a:p>
            <a:pPr marL="0" indent="0">
              <a:buNone/>
            </a:pPr>
            <a:r>
              <a:rPr lang="el-GR" dirty="0" smtClean="0"/>
              <a:t>Επίσημη Γλώσσα: Ιταλικά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2" y="3144044"/>
            <a:ext cx="21621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756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Ισπανία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Πρωτεύουσα: Μαδρίτη</a:t>
            </a:r>
          </a:p>
          <a:p>
            <a:pPr marL="0" indent="0">
              <a:buNone/>
            </a:pPr>
            <a:r>
              <a:rPr lang="el-GR" dirty="0" smtClean="0"/>
              <a:t>Πληθυσμός: 46.6εκατομμύρια</a:t>
            </a:r>
          </a:p>
          <a:p>
            <a:pPr marL="0" indent="0">
              <a:buNone/>
            </a:pPr>
            <a:r>
              <a:rPr lang="el-GR" dirty="0" smtClean="0"/>
              <a:t>Επίσημη Γλώσσα: </a:t>
            </a:r>
            <a:r>
              <a:rPr lang="el-GR" dirty="0" err="1" smtClean="0"/>
              <a:t>Ισπανικα</a:t>
            </a:r>
            <a:endParaRPr lang="el-GR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2" y="3144044"/>
            <a:ext cx="21621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504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Βέλγιο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8896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Πρωτεύουσα: Βρυξέλλες</a:t>
            </a:r>
          </a:p>
          <a:p>
            <a:pPr marL="0" indent="0">
              <a:buNone/>
            </a:pPr>
            <a:r>
              <a:rPr lang="el-GR" dirty="0" smtClean="0"/>
              <a:t>Πληθυσμός: 11.3 εκατομμύρια</a:t>
            </a:r>
          </a:p>
          <a:p>
            <a:pPr marL="0" indent="0">
              <a:buNone/>
            </a:pPr>
            <a:r>
              <a:rPr lang="el-GR" dirty="0" smtClean="0"/>
              <a:t>Επίσημη Γλώσσα: Ολλανδικά, Γαλλικά, Γερμανικά</a:t>
            </a:r>
          </a:p>
          <a:p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3086894"/>
            <a:ext cx="17907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804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78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Ευρωπαική Ένωση</vt:lpstr>
      <vt:lpstr>Ελλάδα</vt:lpstr>
      <vt:lpstr>Γαλλία</vt:lpstr>
      <vt:lpstr>Γερμανίαα</vt:lpstr>
      <vt:lpstr>Ιταλία</vt:lpstr>
      <vt:lpstr>Ισπανία</vt:lpstr>
      <vt:lpstr>Βέλγιο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Xenios Xenofontos</cp:lastModifiedBy>
  <cp:revision>4</cp:revision>
  <dcterms:created xsi:type="dcterms:W3CDTF">2017-07-02T16:15:17Z</dcterms:created>
  <dcterms:modified xsi:type="dcterms:W3CDTF">2019-11-23T18:16:02Z</dcterms:modified>
</cp:coreProperties>
</file>