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7"/>
  </p:notesMasterIdLst>
  <p:sldIdLst>
    <p:sldId id="256" r:id="rId2"/>
    <p:sldId id="260" r:id="rId3"/>
    <p:sldId id="261" r:id="rId4"/>
    <p:sldId id="264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8" autoAdjust="0"/>
    <p:restoredTop sz="94660"/>
  </p:normalViewPr>
  <p:slideViewPr>
    <p:cSldViewPr>
      <p:cViewPr varScale="1">
        <p:scale>
          <a:sx n="82" d="100"/>
          <a:sy n="82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C88A5-EDEE-4FC5-ADAB-42919321F7ED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278C9-DC64-4638-B7E3-17F36FCB4C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809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rgbClr val="C00000"/>
                </a:solidFill>
              </a:rPr>
              <a:t>Ελευθερία Αρβανιτάκη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278C9-DC64-4638-B7E3-17F36FCB4CD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623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60901-8249-4138-A019-645E3E29BC77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72B61-D0F8-47DA-A7D5-31ED32631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129714-5E51-4BD8-8737-9E85EEA7B790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E427A-67B8-4AD9-93D8-6FABDB43F2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ECFA3F-C68E-4A9B-B686-1FF43309E172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D6D87-7447-43C7-9CCA-36700315D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70392-90E6-4651-BC67-6A6A2498C478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89E3-63A5-48A7-A5BC-7A79BD857D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0EDED-0AB8-468D-BF58-8C29464FA924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71106-7614-4ABB-ABC4-D6C45CA95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1A608-E134-442C-881C-D3E0B9B2AF9C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DE0BA-E73D-40AE-8DAB-3598016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7EE5F-0A68-4E45-8217-9DF495147D65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D146C-EF5B-4D47-97F6-D40DD89E67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C310FF-3915-43C0-B73C-A8AFD19B4CF9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405A1-6FAE-4629-BD1A-81DD768757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D57DE4-950B-4004-A6C4-33CD24B2A067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28D21-8DD4-4BA3-8B3B-EA2C5E4B77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23D985-C517-4547-AFD9-4D0A3DFC8625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79003-1EEE-4224-9C16-68174EB12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47F0-D2FE-4811-A8DC-561EBF279449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FD97E-0200-4E3B-8698-2CD7B612C7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B246B9-CD7A-4C69-9E07-CA664B7C1EEB}" type="datetimeFigureOut">
              <a:rPr lang="en-US" smtClean="0"/>
              <a:pPr>
                <a:defRPr/>
              </a:pPr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BCEF86-3AD8-46C4-9BC0-27F9F43D1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vidq.gr/maxairitsas/home.ht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loveradio.gr/uploaded/news/small/kokkinou.jpg&amp;imgrefurl=http://www.loveradio.gr/showbiz/index.php?year=2007&amp;month=7&amp;id=824&amp;h=100&amp;w=100&amp;sz=20&amp;hl=en&amp;start=9&amp;um=1&amp;tbnid=KPk4usbMYYS2CM:&amp;tbnh=82&amp;tbnw=82&amp;prev=/images?q=%CE%BA%CE%BF%CE%BA%CE%BA%CE%AF%CE%BD%CE%BF%CF%85&amp;um=1&amp;hl=en" TargetMode="External"/><Relationship Id="rId13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12" Type="http://schemas.openxmlformats.org/officeDocument/2006/relationships/hyperlink" Target="http://images.google.com/imgres?imgurl=http://www.musiccorner.gr/images/universal/arvanitaki01.jpg&amp;imgrefurl=http://www.musiccorner.gr/nees_kyklof/arvanitaki.html&amp;h=351&amp;w=236&amp;sz=22&amp;hl=en&amp;start=4&amp;um=1&amp;tbnid=K7v5R8s93WbFpM:&amp;tbnh=120&amp;tbnw=81&amp;prev=/images?q=%CE%B1%CF%81%CE%B2%CE%B1%CE%BD%CE%B9%CF%84%CE%AC%CE%BA%CE%B7&amp;um=1&amp;hl=en&amp;sa=N" TargetMode="External"/><Relationship Id="rId2" Type="http://schemas.openxmlformats.org/officeDocument/2006/relationships/hyperlink" Target="http://images.google.com/imgres?imgurl=http://www.forthnet.gr/media/PGallery/eurovision_persons2006/470xN/916vissi.jpg&amp;imgrefurl=http://www.bigfatopinion.net/2007_01_01_archive.html&amp;h=474&amp;w=403&amp;sz=25&amp;hl=en&amp;start=7&amp;um=1&amp;tbnid=N1F1kkjmnjKVFM:&amp;tbnh=129&amp;tbnw=110&amp;prev=/images?q=%CE%92%CE%AF%CF%83%CF%83%CE%B7&amp;um=1&amp;hl=en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om/imgres?imgurl=http://www.musiccorner.gr/images/sony/cd_creal_03b.jpg&amp;imgrefurl=http://www.musiccorner.gr/nees_kyklof/06/creal.html&amp;h=605&amp;w=600&amp;sz=92&amp;hl=en&amp;start=6&amp;um=1&amp;tbnid=e6br7JMYNqk0-M:&amp;tbnh=135&amp;tbnw=134&amp;prev=/images?q=creal&amp;um=1&amp;hl=en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images.google.com/imgres?imgurl=http://www.knossosfm.gr/filemanager/userfiles/elena_paparizou_pic1.jpg&amp;imgrefurl=http://www.knossosfm.gr/index.asp?pageid=1100&amp;parent=300&amp;display_year=2007&amp;display_month=7&amp;h=298&amp;w=300&amp;sz=23&amp;hl=en&amp;start=4&amp;um=1&amp;tbnid=5LAt_zh0ezKLCM:&amp;tbnh=115&amp;tbnw=116&amp;prev=/images?q=%CF%80%CE%B1%CF%80%CE%B1%CF%81%CE%AF%CE%B6%CE%BF%CF%85&amp;um=1&amp;hl=en" TargetMode="External"/><Relationship Id="rId4" Type="http://schemas.openxmlformats.org/officeDocument/2006/relationships/hyperlink" Target="http://images.google.com/imgres?imgurl=http://www.letsplaygreek.com/pictures/469/6/502446-1.jpg&amp;imgrefurl=http://www.letsplaygreek.com/p/301604/916917931928927921925913-914913925916919---915917921913.html&amp;h=194&amp;w=195&amp;sz=6&amp;hl=en&amp;start=49&amp;um=1&amp;tbnid=LyiBDlBJwKY_yM:&amp;tbnh=103&amp;tbnw=104&amp;prev=/images?q=%CE%92%CE%B1%CE%BD%CE%B4%CE%AE&amp;start=40&amp;ndsp=20&amp;um=1&amp;hl=en&amp;sa=N" TargetMode="Externa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Έλληνες Τραγουδιστές</a:t>
            </a:r>
            <a:endParaRPr sz="4000" dirty="0" smtClean="0"/>
          </a:p>
        </p:txBody>
      </p:sp>
      <p:pic>
        <p:nvPicPr>
          <p:cNvPr id="2053" name="Picture 5" descr="http://vidq.gr/maxairitsas/images/mahairitsas1.jpg">
            <a:hlinkClick r:id="rId2" tooltip="είσοδος..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260648"/>
            <a:ext cx="23336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http://t3.gstatic.com/images?q=tbn:ANd9GcRw25_2CSUQlHZf_hhBggg97EC3bps5f1Ss-4TT5cyLgLOnnRB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568" y="4293096"/>
            <a:ext cx="1876425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http://t0.gstatic.com/images?q=tbn:ANd9GcTeAUqA3jMboEYwL7sgoH4BZX1dlJ6_-tpDccp1EewuwNs_f3h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436" y="3789040"/>
            <a:ext cx="18513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400" dirty="0" smtClean="0">
                <a:solidFill>
                  <a:srgbClr val="C00000"/>
                </a:solidFill>
              </a:rPr>
              <a:t>Λαυρέντης Μαχαιρίτσας</a:t>
            </a:r>
            <a:r>
              <a:rPr lang="el-GR" dirty="0" smtClean="0">
                <a:solidFill>
                  <a:srgbClr val="C00000"/>
                </a:solidFill>
              </a:rPr>
              <a:t/>
            </a:r>
            <a:br>
              <a:rPr lang="el-GR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3" cy="5043488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Γεννήθηκε στο Βόλο και σε ηλικία 6 ετών άρχισε μαθήματα πιάνου.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Το 1989, ξεκίνησε η προσωπική του σταδιοδρομία ως συνθέτης και ερμηνευτής ταυτόχρονα.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"/>
              <a:defRPr/>
            </a:pPr>
            <a:r>
              <a:rPr lang="el-GR" sz="2400" dirty="0" smtClean="0"/>
              <a:t>Έχει συνεργαστεί  με το Διονύση Τσακνή, με την Ελευθερία Αρβανιτάκη, τη Χαρούλα Αλεξίου, το Δημήτρη Μητροπάνο, το Βασίλη Παπακωνσταντίνου κ.α.</a:t>
            </a:r>
            <a:endParaRPr lang="en-US" sz="2400" dirty="0" smtClean="0"/>
          </a:p>
        </p:txBody>
      </p:sp>
      <p:pic>
        <p:nvPicPr>
          <p:cNvPr id="28676" name="Picture 4" descr="Λαυρέντης Μαχαιρίτσα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72816"/>
            <a:ext cx="3087899" cy="4369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Μιχάλης Χατζηγιάννης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8625" y="1357313"/>
            <a:ext cx="4329113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Γεννήθηκε  στις 5/11/1978 στη Λευκωσία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Έχει πτυχίο κλασικής κιθάρας, πιάνου και ανώτατων θεωρητικών σπουδών στο </a:t>
            </a:r>
            <a:r>
              <a:rPr lang="en-US" sz="2400" dirty="0">
                <a:latin typeface="+mn-lt"/>
              </a:rPr>
              <a:t>Royal College of London (</a:t>
            </a:r>
            <a:r>
              <a:rPr lang="el-GR" sz="2400" dirty="0">
                <a:latin typeface="+mn-lt"/>
              </a:rPr>
              <a:t>αλυσίδα ωδείων σε ολόκληρο τον κόσμο</a:t>
            </a:r>
            <a:r>
              <a:rPr lang="en-US" sz="2400" dirty="0">
                <a:latin typeface="+mn-lt"/>
              </a:rPr>
              <a:t>)</a:t>
            </a:r>
            <a:r>
              <a:rPr lang="el-GR" sz="2400" dirty="0">
                <a:latin typeface="+mn-lt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Στα 14 του αναδεικνύεται νέο ταλέντο στις «Αφετηρίες».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"/>
              <a:defRPr/>
            </a:pPr>
            <a:r>
              <a:rPr lang="el-GR" sz="2400" dirty="0">
                <a:latin typeface="+mn-lt"/>
              </a:rPr>
              <a:t>Η αγάπη του κόσμου, τον έφερε στις πρώτες θέσεις των πωλήσεων. </a:t>
            </a:r>
          </a:p>
        </p:txBody>
      </p:sp>
      <p:pic>
        <p:nvPicPr>
          <p:cNvPr id="7" name="Picture 6" descr="http://clubs.pathfinder.gr/getphoto.php?album=92913&amp;pic_id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4" y="1124744"/>
            <a:ext cx="229358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fm-ekfrasi.gr/data/photos/releases/big/cd%20xatzigiann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294" y="4525180"/>
            <a:ext cx="179546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1143000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Ελευθερία Αρβανιτάκη</a:t>
            </a:r>
            <a:endParaRPr lang="en-US" sz="40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71500" y="1071563"/>
            <a:ext cx="5000625" cy="5500687"/>
          </a:xfrm>
        </p:spPr>
        <p:txBody>
          <a:bodyPr/>
          <a:lstStyle/>
          <a:p>
            <a:pPr>
              <a:buFont typeface="Wingdings" pitchFamily="2" charset="2"/>
              <a:buChar char=""/>
            </a:pPr>
            <a:r>
              <a:rPr lang="el-GR" sz="2400" dirty="0" smtClean="0"/>
              <a:t>Η φωνή της διαθέτει ένα ιδιαίτερο μέταλλο που ή τ’ αγαπάς με την πρώτη ή το αποδιώχνεις.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Το αστέρι της Ελευθερίας Αρβανιτάκη λάμπει στον ουρανό της ελληνικής μουσικής εδώ και μια δεκαετία, παρόλο που στο τραγούδι βγήκε το 1981.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Μια καλλιτέχνης συγκροτημένη, με υψηλά αισθητικά στάνταρντ.</a:t>
            </a:r>
          </a:p>
          <a:p>
            <a:pPr>
              <a:buFont typeface="Wingdings" pitchFamily="2" charset="2"/>
              <a:buChar char=""/>
            </a:pPr>
            <a:r>
              <a:rPr lang="el-GR" sz="2400" dirty="0" smtClean="0"/>
              <a:t>Δεν είναι τυχαίο το ότι ο κόσμος αγαπάει τα live της και την ακολουθεί πιστά εδώ και χρόνια όπου εμφανίζεται.</a:t>
            </a:r>
          </a:p>
          <a:p>
            <a:pPr>
              <a:buFont typeface="Wingdings" pitchFamily="2" charset="2"/>
              <a:buChar char=""/>
            </a:pPr>
            <a:endParaRPr lang="el-GR" sz="2400" dirty="0" smtClean="0"/>
          </a:p>
        </p:txBody>
      </p:sp>
      <p:pic>
        <p:nvPicPr>
          <p:cNvPr id="32770" name="Picture 2" descr="http://clubs.pathfinder.gr/logo.php?club=eleftheria_arvanitak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1428750"/>
            <a:ext cx="310197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tbn0.google.com/images?q=tbn:N1F1kkjmnjKVFM:http://www.forthnet.gr/media/PGallery/eurovision_persons2006/470xN/916viss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58517">
            <a:off x="1135063" y="661988"/>
            <a:ext cx="10477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214678" y="3143248"/>
            <a:ext cx="342902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ΤΕΛΟΣ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1748" name="Picture 4" descr="http://tbn0.google.com/images?q=tbn:LyiBDlBJwKY_yM:http://www.letsplaygreek.com/pictures/469/6/502446-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0790">
            <a:off x="7188200" y="690563"/>
            <a:ext cx="9906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http://tbn0.google.com/images?q=tbn:e6br7JMYNqk0-M:http://www.musiccorner.gr/images/sony/cd_creal_03b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5000625"/>
            <a:ext cx="12763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http://tbn0.google.com/images?q=tbn:KPk4usbMYYS2CM:http://www.loveradio.gr/uploaded/news/small/kokkinou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642938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http://tbn0.google.com/images?q=tbn:5LAt_zh0ezKLCM:http://www.knossosfm.gr/filemanager/userfiles/elena_paparizou_pic1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143500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2" descr="http://tbn0.google.com/images?q=tbn:K7v5R8s93WbFpM:http://www.musiccorner.gr/images/universal/arvanitaki01.jpg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4929188"/>
            <a:ext cx="771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229</TotalTime>
  <Words>188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Thatch</vt:lpstr>
      <vt:lpstr>Έλληνες Τραγουδιστές</vt:lpstr>
      <vt:lpstr>Λαυρέντης Μαχαιρίτσας </vt:lpstr>
      <vt:lpstr>Μιχάλης Χατζηγιάννης</vt:lpstr>
      <vt:lpstr>Ελευθερία Αρβανιτάκη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Έλληνες Τραγουδιστές</dc:title>
  <dc:creator>Maria</dc:creator>
  <cp:lastModifiedBy>Xenios Xenofontos</cp:lastModifiedBy>
  <cp:revision>52</cp:revision>
  <dcterms:created xsi:type="dcterms:W3CDTF">2008-03-15T16:24:23Z</dcterms:created>
  <dcterms:modified xsi:type="dcterms:W3CDTF">2019-11-23T18:15:46Z</dcterms:modified>
</cp:coreProperties>
</file>