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219200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chemeClr val="accent4">
                    <a:lumMod val="75000"/>
                  </a:schemeClr>
                </a:solidFill>
              </a:rPr>
              <a:t>Έλληνες Ηθοποιοί</a:t>
            </a:r>
            <a:endParaRPr lang="el-GR" sz="8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5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86" y="3717032"/>
            <a:ext cx="2808312" cy="2808312"/>
          </a:xfrm>
        </p:spPr>
      </p:pic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3995936" y="1412776"/>
            <a:ext cx="4770112" cy="492514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200" dirty="0">
                <a:solidFill>
                  <a:schemeClr val="bg1"/>
                </a:solidFill>
              </a:rPr>
              <a:t>Η Βουγιουκλάκη έκανε το ντεμπούτο της στο θέατρο το 1953 με το έργο </a:t>
            </a:r>
            <a:r>
              <a:rPr lang="el-GR" sz="2200" i="1" dirty="0">
                <a:solidFill>
                  <a:schemeClr val="bg1"/>
                </a:solidFill>
              </a:rPr>
              <a:t>Κατά Φαντασίαν </a:t>
            </a:r>
            <a:r>
              <a:rPr lang="el-GR" sz="2200" i="1" dirty="0" smtClean="0">
                <a:solidFill>
                  <a:schemeClr val="bg1"/>
                </a:solidFill>
              </a:rPr>
              <a:t>Ασθενής</a:t>
            </a:r>
            <a:r>
              <a:rPr lang="el-GR" sz="2200" dirty="0" smtClean="0">
                <a:solidFill>
                  <a:schemeClr val="bg1"/>
                </a:solidFill>
              </a:rPr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200" dirty="0">
                <a:solidFill>
                  <a:schemeClr val="bg1"/>
                </a:solidFill>
              </a:rPr>
              <a:t>Τ</a:t>
            </a:r>
            <a:r>
              <a:rPr lang="el-GR" sz="2200" dirty="0" smtClean="0">
                <a:solidFill>
                  <a:schemeClr val="bg1"/>
                </a:solidFill>
              </a:rPr>
              <a:t>ον </a:t>
            </a:r>
            <a:r>
              <a:rPr lang="el-GR" sz="2200" dirty="0">
                <a:solidFill>
                  <a:schemeClr val="bg1"/>
                </a:solidFill>
              </a:rPr>
              <a:t>επόμενο χρόνο πραγματοποίησε το κινηματογραφικό της ντεμπούτο με την ταινία </a:t>
            </a:r>
            <a:r>
              <a:rPr lang="el-GR" sz="2200" i="1" dirty="0">
                <a:solidFill>
                  <a:schemeClr val="bg1"/>
                </a:solidFill>
              </a:rPr>
              <a:t>Το </a:t>
            </a:r>
            <a:r>
              <a:rPr lang="el-GR" sz="2200" i="1" dirty="0" smtClean="0">
                <a:solidFill>
                  <a:schemeClr val="bg1"/>
                </a:solidFill>
              </a:rPr>
              <a:t>Ποντικάκι</a:t>
            </a:r>
            <a:r>
              <a:rPr lang="el-GR" sz="2200" dirty="0" smtClean="0">
                <a:solidFill>
                  <a:schemeClr val="bg1"/>
                </a:solidFill>
              </a:rPr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bg1"/>
                </a:solidFill>
              </a:rPr>
              <a:t> </a:t>
            </a:r>
            <a:r>
              <a:rPr lang="el-GR" sz="2200" dirty="0">
                <a:solidFill>
                  <a:schemeClr val="bg1"/>
                </a:solidFill>
              </a:rPr>
              <a:t>Ακολούθησαν πολλές ταινίες, οι περισσότερες των οποίων έγιναν τεράστιες εισπρακτικές επιτυχίες και κατάφεραν να εκτινάξουν την καριέρα της στα ύψη και να της δοθεί ο χαρακτηρισμός "Εθνική Σταρ". </a:t>
            </a:r>
            <a:endParaRPr lang="el-GR" sz="2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95936" y="332656"/>
            <a:ext cx="4767064" cy="10668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/>
              <a:t>Αλίκη Βουγιουκλάκη</a:t>
            </a:r>
            <a:endParaRPr lang="el-GR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48680"/>
            <a:ext cx="262890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89040"/>
            <a:ext cx="3538538" cy="2359025"/>
          </a:xfrm>
        </p:spPr>
      </p:pic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355976" y="1412776"/>
            <a:ext cx="4410072" cy="5069160"/>
          </a:xfrm>
        </p:spPr>
        <p:txBody>
          <a:bodyPr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>
                <a:solidFill>
                  <a:schemeClr val="bg1"/>
                </a:solidFill>
              </a:rPr>
              <a:t>Ο Θανάσης Βέγγος, ήταν Έλληνας κωμικός </a:t>
            </a:r>
            <a:r>
              <a:rPr lang="el-GR" sz="2000" dirty="0" smtClean="0">
                <a:solidFill>
                  <a:schemeClr val="bg1"/>
                </a:solidFill>
              </a:rPr>
              <a:t>ηθοποιός του κινηματογράφου και </a:t>
            </a:r>
            <a:r>
              <a:rPr lang="el-GR" sz="2000" dirty="0">
                <a:solidFill>
                  <a:schemeClr val="bg1"/>
                </a:solidFill>
              </a:rPr>
              <a:t>του </a:t>
            </a:r>
            <a:r>
              <a:rPr lang="el-GR" sz="2000" dirty="0" smtClean="0">
                <a:solidFill>
                  <a:schemeClr val="bg1"/>
                </a:solidFill>
              </a:rPr>
              <a:t>θεάτρου.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bg1"/>
                </a:solidFill>
              </a:rPr>
              <a:t> </a:t>
            </a:r>
            <a:r>
              <a:rPr lang="el-GR" sz="2000" dirty="0">
                <a:solidFill>
                  <a:schemeClr val="bg1"/>
                </a:solidFill>
              </a:rPr>
              <a:t>Είχε παίξει σε 126 ταινίες, σε 52 από τις οποίες ως πρωταγωνιστής και είχε σκηνοθετήσει (πρωταγωνιστώντας ταυτόχρονα) ακόμη επτά ταινίες. </a:t>
            </a:r>
            <a:endParaRPr lang="el-GR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bg1"/>
                </a:solidFill>
              </a:rPr>
              <a:t>Ακόμα και μετά το θάνατο του, θεωρείται </a:t>
            </a:r>
            <a:r>
              <a:rPr lang="el-GR" sz="2000" dirty="0">
                <a:solidFill>
                  <a:schemeClr val="bg1"/>
                </a:solidFill>
              </a:rPr>
              <a:t>ένας από τους πιο δημοφιλείς κωμικούς του ελληνικού </a:t>
            </a:r>
            <a:r>
              <a:rPr lang="el-GR" sz="2000" dirty="0" smtClean="0">
                <a:solidFill>
                  <a:schemeClr val="bg1"/>
                </a:solidFill>
              </a:rPr>
              <a:t>κινηματογράφου</a:t>
            </a:r>
            <a:r>
              <a:rPr lang="el-GR" sz="2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55976" y="332656"/>
            <a:ext cx="4335016" cy="1066800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Θανάσης Βέγγος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25146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4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</TotalTime>
  <Words>126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Constantia</vt:lpstr>
      <vt:lpstr>Wingdings 2</vt:lpstr>
      <vt:lpstr>Paper</vt:lpstr>
      <vt:lpstr>Έλληνες Ηθοποιοί</vt:lpstr>
      <vt:lpstr>Αλίκη Βουγιουκλάκη</vt:lpstr>
      <vt:lpstr>Θανάσης Βέγγος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Έλληνες Ηθοποιοί</dc:title>
  <dc:creator>Maria</dc:creator>
  <cp:lastModifiedBy>Xenios Xenofontos</cp:lastModifiedBy>
  <cp:revision>3</cp:revision>
  <dcterms:created xsi:type="dcterms:W3CDTF">2011-12-11T14:43:48Z</dcterms:created>
  <dcterms:modified xsi:type="dcterms:W3CDTF">2019-11-23T18:15:38Z</dcterms:modified>
</cp:coreProperties>
</file>