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0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9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3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5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0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4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6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1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6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D167F-CC28-4DD3-9BD0-F81C1723AC0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A7B47-D589-4412-984B-A60471154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4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7225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39248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Στόχος της Ε.Ε. είναι η κοινωνική δικαιοσύνη και αλληλεγγύη. Όλες οι χώρες της Ε.Ε. είναι προσηλωμένες στις αρχές της </a:t>
            </a:r>
            <a:r>
              <a:rPr lang="el-GR" b="1" i="1" dirty="0">
                <a:solidFill>
                  <a:srgbClr val="FF0000"/>
                </a:solidFill>
              </a:rPr>
              <a:t>ειρήνης</a:t>
            </a:r>
            <a:r>
              <a:rPr lang="el-GR" b="1" i="1" dirty="0"/>
              <a:t>, 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της</a:t>
            </a:r>
            <a:r>
              <a:rPr lang="el-GR" b="1" i="1" dirty="0"/>
              <a:t> </a:t>
            </a:r>
            <a:r>
              <a:rPr lang="el-GR" b="1" i="1" dirty="0">
                <a:solidFill>
                  <a:srgbClr val="FF0000"/>
                </a:solidFill>
              </a:rPr>
              <a:t>δημοκρατίας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el-GR" b="1" i="1" dirty="0"/>
              <a:t> 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του κράτους δικαίου και του </a:t>
            </a:r>
            <a:r>
              <a:rPr lang="el-GR" b="1" i="1" dirty="0">
                <a:solidFill>
                  <a:srgbClr val="FF0000"/>
                </a:solidFill>
              </a:rPr>
              <a:t>σεβασμού των ανθρωπίνων δικαιωμάτων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b="1" i="1" dirty="0"/>
              <a:t> 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Συνεργάζονται για να προάγουν τις αξίες αυτές σε όλο τον κόσμο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European Union</a:t>
            </a:r>
          </a:p>
          <a:p>
            <a:pPr algn="l"/>
            <a:endParaRPr lang="en-US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8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db3.stb.s-msn.com/i/5D/5767F737BD361BE79A4ACCFC4D52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11760" y="2326107"/>
            <a:ext cx="4392488" cy="329436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115616" y="557033"/>
            <a:ext cx="66967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b="1" dirty="0">
                <a:solidFill>
                  <a:prstClr val="black"/>
                </a:solidFill>
                <a:ea typeface="+mj-ea"/>
                <a:cs typeface="+mj-cs"/>
              </a:rPr>
              <a:t>Το </a:t>
            </a:r>
            <a:r>
              <a:rPr lang="el-GR" sz="4400" b="1" dirty="0" smtClean="0">
                <a:solidFill>
                  <a:prstClr val="black"/>
                </a:solidFill>
                <a:ea typeface="+mj-ea"/>
                <a:cs typeface="+mj-cs"/>
              </a:rPr>
              <a:t>Ευρωπαϊκό</a:t>
            </a:r>
            <a:r>
              <a:rPr lang="en-US" sz="44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4400" b="1" dirty="0" smtClean="0">
                <a:solidFill>
                  <a:prstClr val="black"/>
                </a:solidFill>
                <a:ea typeface="+mj-ea"/>
                <a:cs typeface="+mj-cs"/>
              </a:rPr>
              <a:t>Κοινοβούλιο</a:t>
            </a:r>
            <a:r>
              <a:rPr lang="el-GR" sz="44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063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Europe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</dc:title>
  <dc:creator>Yiannos</dc:creator>
  <cp:lastModifiedBy>Xenios Xenofontos</cp:lastModifiedBy>
  <cp:revision>7</cp:revision>
  <dcterms:created xsi:type="dcterms:W3CDTF">2011-11-29T16:21:45Z</dcterms:created>
  <dcterms:modified xsi:type="dcterms:W3CDTF">2019-11-23T18:14:17Z</dcterms:modified>
</cp:coreProperties>
</file>