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b6443ded-7b8d-4916-b5cb-e8b52c1b634c" providerId="ADAL" clId="{24120707-8911-492F-92B6-F80066D0F6E9}"/>
    <pc:docChg chg="addSld modSld">
      <pc:chgData name=" " userId="b6443ded-7b8d-4916-b5cb-e8b52c1b634c" providerId="ADAL" clId="{24120707-8911-492F-92B6-F80066D0F6E9}" dt="2018-01-18T09:42:42.107" v="256" actId="478"/>
      <pc:docMkLst>
        <pc:docMk/>
      </pc:docMkLst>
      <pc:sldChg chg="modSp add">
        <pc:chgData name=" " userId="b6443ded-7b8d-4916-b5cb-e8b52c1b634c" providerId="ADAL" clId="{24120707-8911-492F-92B6-F80066D0F6E9}" dt="2018-01-18T09:12:21.912" v="18" actId="20577"/>
        <pc:sldMkLst>
          <pc:docMk/>
          <pc:sldMk cId="1959119212" sldId="256"/>
        </pc:sldMkLst>
        <pc:spChg chg="mod">
          <ac:chgData name=" " userId="b6443ded-7b8d-4916-b5cb-e8b52c1b634c" providerId="ADAL" clId="{24120707-8911-492F-92B6-F80066D0F6E9}" dt="2018-01-18T09:12:21.912" v="18" actId="20577"/>
          <ac:spMkLst>
            <pc:docMk/>
            <pc:sldMk cId="1959119212" sldId="256"/>
            <ac:spMk id="2" creationId="{266EA509-0CBC-48C3-9201-38BF12BE80F4}"/>
          </ac:spMkLst>
        </pc:spChg>
      </pc:sldChg>
      <pc:sldChg chg="addSp delSp modSp add">
        <pc:chgData name=" " userId="b6443ded-7b8d-4916-b5cb-e8b52c1b634c" providerId="ADAL" clId="{24120707-8911-492F-92B6-F80066D0F6E9}" dt="2018-01-18T09:42:42.107" v="256" actId="478"/>
        <pc:sldMkLst>
          <pc:docMk/>
          <pc:sldMk cId="3771662683" sldId="257"/>
        </pc:sldMkLst>
        <pc:spChg chg="mod">
          <ac:chgData name=" " userId="b6443ded-7b8d-4916-b5cb-e8b52c1b634c" providerId="ADAL" clId="{24120707-8911-492F-92B6-F80066D0F6E9}" dt="2018-01-18T09:13:00.191" v="62" actId="20577"/>
          <ac:spMkLst>
            <pc:docMk/>
            <pc:sldMk cId="3771662683" sldId="257"/>
            <ac:spMk id="2" creationId="{5E1CDEB8-EEAD-4095-8345-C6A9496F55B2}"/>
          </ac:spMkLst>
        </pc:spChg>
        <pc:spChg chg="del">
          <ac:chgData name=" " userId="b6443ded-7b8d-4916-b5cb-e8b52c1b634c" providerId="ADAL" clId="{24120707-8911-492F-92B6-F80066D0F6E9}" dt="2018-01-18T09:13:07.242" v="63" actId="1032"/>
          <ac:spMkLst>
            <pc:docMk/>
            <pc:sldMk cId="3771662683" sldId="257"/>
            <ac:spMk id="3" creationId="{23EE4C2E-93C7-46F0-A385-EE5DF1F953E3}"/>
          </ac:spMkLst>
        </pc:spChg>
        <pc:graphicFrameChg chg="add mod">
          <ac:chgData name=" " userId="b6443ded-7b8d-4916-b5cb-e8b52c1b634c" providerId="ADAL" clId="{24120707-8911-492F-92B6-F80066D0F6E9}" dt="2018-01-18T09:42:42.107" v="256" actId="478"/>
          <ac:graphicFrameMkLst>
            <pc:docMk/>
            <pc:sldMk cId="3771662683" sldId="257"/>
            <ac:graphicFrameMk id="4" creationId="{ACCB08BC-8E23-489C-B595-F8DC7FA9C51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D242C-6F2A-43E8-9735-D17F4041262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063642C-9DDB-43FF-850A-9F2A03AF3392}">
      <dgm:prSet phldrT="[Text]"/>
      <dgm:spPr/>
      <dgm:t>
        <a:bodyPr/>
        <a:lstStyle/>
        <a:p>
          <a:r>
            <a:rPr lang="el-GR" dirty="0"/>
            <a:t>Πρόεδρος</a:t>
          </a:r>
          <a:endParaRPr lang="en-GB" dirty="0"/>
        </a:p>
      </dgm:t>
    </dgm:pt>
    <dgm:pt modelId="{60A01823-E8C7-436F-BC89-5F1A8D4B2574}" type="parTrans" cxnId="{B5498348-AD79-4266-8654-AFD1E11368FF}">
      <dgm:prSet/>
      <dgm:spPr/>
      <dgm:t>
        <a:bodyPr/>
        <a:lstStyle/>
        <a:p>
          <a:endParaRPr lang="en-GB"/>
        </a:p>
      </dgm:t>
    </dgm:pt>
    <dgm:pt modelId="{50DE61E8-BC11-4A5E-B99C-D4E5953A851F}" type="sibTrans" cxnId="{B5498348-AD79-4266-8654-AFD1E11368FF}">
      <dgm:prSet/>
      <dgm:spPr/>
      <dgm:t>
        <a:bodyPr/>
        <a:lstStyle/>
        <a:p>
          <a:endParaRPr lang="en-GB"/>
        </a:p>
      </dgm:t>
    </dgm:pt>
    <dgm:pt modelId="{A6C238BF-0AAF-41DA-8F01-C2A46B8A249D}">
      <dgm:prSet phldrT="[Text]"/>
      <dgm:spPr/>
      <dgm:t>
        <a:bodyPr/>
        <a:lstStyle/>
        <a:p>
          <a:r>
            <a:rPr lang="el-GR" dirty="0"/>
            <a:t>Αντιπρόεδρος (Επικεφαλής Α Τμήματος)</a:t>
          </a:r>
          <a:endParaRPr lang="en-GB" dirty="0"/>
        </a:p>
      </dgm:t>
    </dgm:pt>
    <dgm:pt modelId="{C8583A8E-28C8-4A01-9119-7871641947B9}" type="parTrans" cxnId="{3F094EEF-27E6-4617-A9AF-3BEF2B556107}">
      <dgm:prSet/>
      <dgm:spPr/>
      <dgm:t>
        <a:bodyPr/>
        <a:lstStyle/>
        <a:p>
          <a:endParaRPr lang="en-GB"/>
        </a:p>
      </dgm:t>
    </dgm:pt>
    <dgm:pt modelId="{F418D0A0-47DE-48B6-848E-498A82C342D6}" type="sibTrans" cxnId="{3F094EEF-27E6-4617-A9AF-3BEF2B556107}">
      <dgm:prSet/>
      <dgm:spPr/>
      <dgm:t>
        <a:bodyPr/>
        <a:lstStyle/>
        <a:p>
          <a:endParaRPr lang="en-GB"/>
        </a:p>
      </dgm:t>
    </dgm:pt>
    <dgm:pt modelId="{D6194CEA-FE5B-4A4C-AF5D-B2461B72991E}">
      <dgm:prSet phldrT="[Text]"/>
      <dgm:spPr/>
      <dgm:t>
        <a:bodyPr/>
        <a:lstStyle/>
        <a:p>
          <a:r>
            <a:rPr lang="el-GR" dirty="0"/>
            <a:t>Αντιπρόεδρος (Επικεφαλής </a:t>
          </a:r>
          <a:r>
            <a:rPr lang="el-GR" b="0" dirty="0"/>
            <a:t>Β</a:t>
          </a:r>
          <a:r>
            <a:rPr lang="el-GR" dirty="0"/>
            <a:t> Τμήματος)</a:t>
          </a:r>
          <a:endParaRPr lang="en-GB" dirty="0"/>
        </a:p>
      </dgm:t>
    </dgm:pt>
    <dgm:pt modelId="{F13C656E-4C00-4112-9BF3-40396AC0AEB3}" type="parTrans" cxnId="{F34A82DB-E379-456C-9786-AA4539EBF2E5}">
      <dgm:prSet/>
      <dgm:spPr/>
      <dgm:t>
        <a:bodyPr/>
        <a:lstStyle/>
        <a:p>
          <a:endParaRPr lang="en-GB"/>
        </a:p>
      </dgm:t>
    </dgm:pt>
    <dgm:pt modelId="{E9BEA3A1-35E2-406A-BE41-6E1199BB877C}" type="sibTrans" cxnId="{F34A82DB-E379-456C-9786-AA4539EBF2E5}">
      <dgm:prSet/>
      <dgm:spPr/>
      <dgm:t>
        <a:bodyPr/>
        <a:lstStyle/>
        <a:p>
          <a:endParaRPr lang="en-GB"/>
        </a:p>
      </dgm:t>
    </dgm:pt>
    <dgm:pt modelId="{79015C51-C00D-4192-AAD3-78AEE5D6981B}">
      <dgm:prSet phldrT="[Text]"/>
      <dgm:spPr/>
      <dgm:t>
        <a:bodyPr/>
        <a:lstStyle/>
        <a:p>
          <a:r>
            <a:rPr lang="el-GR" dirty="0"/>
            <a:t>Αντιπρόεδρος (Επικεφαλής Γ Τμήματος)</a:t>
          </a:r>
          <a:endParaRPr lang="en-GB" dirty="0"/>
        </a:p>
      </dgm:t>
    </dgm:pt>
    <dgm:pt modelId="{FBCD40A0-8C18-4052-BF8B-2DF8048ABBE5}" type="parTrans" cxnId="{AB28ED75-E37E-4E69-86FB-1BD706B30459}">
      <dgm:prSet/>
      <dgm:spPr/>
      <dgm:t>
        <a:bodyPr/>
        <a:lstStyle/>
        <a:p>
          <a:endParaRPr lang="en-GB"/>
        </a:p>
      </dgm:t>
    </dgm:pt>
    <dgm:pt modelId="{CAA064A1-65B6-4DA8-9053-E8C4B34459C1}" type="sibTrans" cxnId="{AB28ED75-E37E-4E69-86FB-1BD706B30459}">
      <dgm:prSet/>
      <dgm:spPr/>
      <dgm:t>
        <a:bodyPr/>
        <a:lstStyle/>
        <a:p>
          <a:endParaRPr lang="en-GB"/>
        </a:p>
      </dgm:t>
    </dgm:pt>
    <dgm:pt modelId="{A44B2948-7360-4711-BDFB-07E7CBFC702F}">
      <dgm:prSet/>
      <dgm:spPr/>
      <dgm:t>
        <a:bodyPr/>
        <a:lstStyle/>
        <a:p>
          <a:r>
            <a:rPr lang="el-GR" dirty="0"/>
            <a:t>Υπεύθυνος Τμήματος Α1</a:t>
          </a:r>
          <a:endParaRPr lang="en-GB" dirty="0"/>
        </a:p>
      </dgm:t>
    </dgm:pt>
    <dgm:pt modelId="{5F9118B7-DFBD-483B-B601-8D4D1A5EA800}" type="parTrans" cxnId="{D2F75C8B-6F09-416B-8088-15DFAC8D47DF}">
      <dgm:prSet/>
      <dgm:spPr/>
      <dgm:t>
        <a:bodyPr/>
        <a:lstStyle/>
        <a:p>
          <a:endParaRPr lang="en-GB"/>
        </a:p>
      </dgm:t>
    </dgm:pt>
    <dgm:pt modelId="{6E6BE97B-1204-4104-B3BF-7498E84F10CE}" type="sibTrans" cxnId="{D2F75C8B-6F09-416B-8088-15DFAC8D47DF}">
      <dgm:prSet/>
      <dgm:spPr/>
      <dgm:t>
        <a:bodyPr/>
        <a:lstStyle/>
        <a:p>
          <a:endParaRPr lang="en-GB"/>
        </a:p>
      </dgm:t>
    </dgm:pt>
    <dgm:pt modelId="{82B4E40F-4552-4C1E-923D-D057A74C1DF7}">
      <dgm:prSet/>
      <dgm:spPr/>
      <dgm:t>
        <a:bodyPr/>
        <a:lstStyle/>
        <a:p>
          <a:r>
            <a:rPr lang="el-GR" dirty="0"/>
            <a:t>Υπεύθυνος Τμήματος Α2</a:t>
          </a:r>
          <a:endParaRPr lang="en-GB" dirty="0"/>
        </a:p>
      </dgm:t>
    </dgm:pt>
    <dgm:pt modelId="{102A508A-AD58-49A1-9D45-052321977E4D}" type="parTrans" cxnId="{D39569FE-4537-446A-974D-433FB72A8E84}">
      <dgm:prSet/>
      <dgm:spPr/>
      <dgm:t>
        <a:bodyPr/>
        <a:lstStyle/>
        <a:p>
          <a:endParaRPr lang="en-GB"/>
        </a:p>
      </dgm:t>
    </dgm:pt>
    <dgm:pt modelId="{10600F3C-9CF7-492E-B90B-7BDB97490F98}" type="sibTrans" cxnId="{D39569FE-4537-446A-974D-433FB72A8E84}">
      <dgm:prSet/>
      <dgm:spPr/>
      <dgm:t>
        <a:bodyPr/>
        <a:lstStyle/>
        <a:p>
          <a:endParaRPr lang="en-GB"/>
        </a:p>
      </dgm:t>
    </dgm:pt>
    <dgm:pt modelId="{707731C2-6C46-4A80-8A9D-0B3E6A5091AF}">
      <dgm:prSet/>
      <dgm:spPr/>
      <dgm:t>
        <a:bodyPr/>
        <a:lstStyle/>
        <a:p>
          <a:r>
            <a:rPr lang="el-GR" dirty="0"/>
            <a:t>Υπεύθυνος Τμήματος Γ3</a:t>
          </a:r>
          <a:endParaRPr lang="en-GB" dirty="0"/>
        </a:p>
      </dgm:t>
    </dgm:pt>
    <dgm:pt modelId="{4194BF24-8032-4925-A610-F1A686AB05F1}" type="parTrans" cxnId="{0BD69EBA-4042-4975-98BE-C05007D16BFA}">
      <dgm:prSet/>
      <dgm:spPr/>
      <dgm:t>
        <a:bodyPr/>
        <a:lstStyle/>
        <a:p>
          <a:endParaRPr lang="en-GB"/>
        </a:p>
      </dgm:t>
    </dgm:pt>
    <dgm:pt modelId="{AC78D8E5-9A8A-4ED0-B131-955A3D37AC08}" type="sibTrans" cxnId="{0BD69EBA-4042-4975-98BE-C05007D16BFA}">
      <dgm:prSet/>
      <dgm:spPr/>
      <dgm:t>
        <a:bodyPr/>
        <a:lstStyle/>
        <a:p>
          <a:endParaRPr lang="en-GB"/>
        </a:p>
      </dgm:t>
    </dgm:pt>
    <dgm:pt modelId="{A63556CB-1A70-4575-9744-7378E7F23F13}">
      <dgm:prSet/>
      <dgm:spPr/>
      <dgm:t>
        <a:bodyPr/>
        <a:lstStyle/>
        <a:p>
          <a:r>
            <a:rPr lang="el-GR" dirty="0"/>
            <a:t>Υπεύθυνος Τμήματος Β1</a:t>
          </a:r>
          <a:endParaRPr lang="en-GB" dirty="0"/>
        </a:p>
      </dgm:t>
    </dgm:pt>
    <dgm:pt modelId="{DFBA2967-432E-4D17-B1BA-31A99C27CBB0}" type="parTrans" cxnId="{DCB47F9F-CEB8-48DA-9D21-D5A6D721C741}">
      <dgm:prSet/>
      <dgm:spPr/>
      <dgm:t>
        <a:bodyPr/>
        <a:lstStyle/>
        <a:p>
          <a:endParaRPr lang="en-GB"/>
        </a:p>
      </dgm:t>
    </dgm:pt>
    <dgm:pt modelId="{0541B5C7-36BE-47AF-AD1C-37DE66D8E96C}" type="sibTrans" cxnId="{DCB47F9F-CEB8-48DA-9D21-D5A6D721C741}">
      <dgm:prSet/>
      <dgm:spPr/>
      <dgm:t>
        <a:bodyPr/>
        <a:lstStyle/>
        <a:p>
          <a:endParaRPr lang="en-GB"/>
        </a:p>
      </dgm:t>
    </dgm:pt>
    <dgm:pt modelId="{4E8A77E4-0961-47B0-ACBE-7C0061E6E5E5}">
      <dgm:prSet/>
      <dgm:spPr/>
      <dgm:t>
        <a:bodyPr/>
        <a:lstStyle/>
        <a:p>
          <a:r>
            <a:rPr lang="el-GR" dirty="0"/>
            <a:t>Υπεύθυνος Τμήματος Β2</a:t>
          </a:r>
          <a:endParaRPr lang="en-GB" dirty="0"/>
        </a:p>
      </dgm:t>
    </dgm:pt>
    <dgm:pt modelId="{C9C06769-7D65-4F85-A39E-0D160530C0FF}" type="parTrans" cxnId="{EC1A0176-6C36-43FA-81AF-6EDBA62C3C67}">
      <dgm:prSet/>
      <dgm:spPr/>
      <dgm:t>
        <a:bodyPr/>
        <a:lstStyle/>
        <a:p>
          <a:endParaRPr lang="en-GB"/>
        </a:p>
      </dgm:t>
    </dgm:pt>
    <dgm:pt modelId="{ACF1BA14-1FF6-417B-961F-C19C9169F922}" type="sibTrans" cxnId="{EC1A0176-6C36-43FA-81AF-6EDBA62C3C67}">
      <dgm:prSet/>
      <dgm:spPr/>
      <dgm:t>
        <a:bodyPr/>
        <a:lstStyle/>
        <a:p>
          <a:endParaRPr lang="en-GB"/>
        </a:p>
      </dgm:t>
    </dgm:pt>
    <dgm:pt modelId="{E09D56B6-9C92-4632-BFA8-919137B99979}">
      <dgm:prSet/>
      <dgm:spPr/>
      <dgm:t>
        <a:bodyPr/>
        <a:lstStyle/>
        <a:p>
          <a:r>
            <a:rPr lang="el-GR" dirty="0"/>
            <a:t>Υπεύθυνος Τμήματος Γ2</a:t>
          </a:r>
          <a:endParaRPr lang="en-GB" dirty="0"/>
        </a:p>
      </dgm:t>
    </dgm:pt>
    <dgm:pt modelId="{1D8D0684-303A-4B4F-BC73-911A0F513999}" type="parTrans" cxnId="{72D7CFE8-4D09-4664-92AF-AB0CD9CC327B}">
      <dgm:prSet/>
      <dgm:spPr/>
      <dgm:t>
        <a:bodyPr/>
        <a:lstStyle/>
        <a:p>
          <a:endParaRPr lang="en-GB"/>
        </a:p>
      </dgm:t>
    </dgm:pt>
    <dgm:pt modelId="{85085213-4387-4526-9B8F-CE688840535C}" type="sibTrans" cxnId="{72D7CFE8-4D09-4664-92AF-AB0CD9CC327B}">
      <dgm:prSet/>
      <dgm:spPr/>
      <dgm:t>
        <a:bodyPr/>
        <a:lstStyle/>
        <a:p>
          <a:endParaRPr lang="en-GB"/>
        </a:p>
      </dgm:t>
    </dgm:pt>
    <dgm:pt modelId="{F3120018-FC18-4386-8AC9-154BBEB0BFEA}">
      <dgm:prSet/>
      <dgm:spPr/>
      <dgm:t>
        <a:bodyPr/>
        <a:lstStyle/>
        <a:p>
          <a:r>
            <a:rPr lang="el-GR" dirty="0"/>
            <a:t>Υπεύθυνος Τμήματος Β11</a:t>
          </a:r>
          <a:endParaRPr lang="en-GB" dirty="0"/>
        </a:p>
      </dgm:t>
    </dgm:pt>
    <dgm:pt modelId="{578071E1-0CE1-4226-A1E4-711F47C359FA}" type="parTrans" cxnId="{D32CBC83-22D3-41CC-B7B6-7A1D9D3FBAA1}">
      <dgm:prSet/>
      <dgm:spPr/>
      <dgm:t>
        <a:bodyPr/>
        <a:lstStyle/>
        <a:p>
          <a:endParaRPr lang="en-GB"/>
        </a:p>
      </dgm:t>
    </dgm:pt>
    <dgm:pt modelId="{47B6F7CB-0C22-497B-8204-4DFE51F49945}" type="sibTrans" cxnId="{D32CBC83-22D3-41CC-B7B6-7A1D9D3FBAA1}">
      <dgm:prSet/>
      <dgm:spPr/>
      <dgm:t>
        <a:bodyPr/>
        <a:lstStyle/>
        <a:p>
          <a:endParaRPr lang="en-GB"/>
        </a:p>
      </dgm:t>
    </dgm:pt>
    <dgm:pt modelId="{FE1A081F-FD20-4F19-8E3B-32103B0F96F0}">
      <dgm:prSet/>
      <dgm:spPr/>
      <dgm:t>
        <a:bodyPr/>
        <a:lstStyle/>
        <a:p>
          <a:r>
            <a:rPr lang="el-GR" dirty="0"/>
            <a:t>Υπεύθυνος Τμήματος Β21</a:t>
          </a:r>
          <a:endParaRPr lang="en-GB" dirty="0"/>
        </a:p>
      </dgm:t>
    </dgm:pt>
    <dgm:pt modelId="{DCC93D39-7DC1-4348-9254-8C6CA1619581}" type="parTrans" cxnId="{D5B6650D-CD70-4996-BD54-C49BD1B7AF81}">
      <dgm:prSet/>
      <dgm:spPr/>
      <dgm:t>
        <a:bodyPr/>
        <a:lstStyle/>
        <a:p>
          <a:endParaRPr lang="en-GB"/>
        </a:p>
      </dgm:t>
    </dgm:pt>
    <dgm:pt modelId="{06417BA7-9073-48DD-B209-06E4DB09D908}" type="sibTrans" cxnId="{D5B6650D-CD70-4996-BD54-C49BD1B7AF81}">
      <dgm:prSet/>
      <dgm:spPr/>
      <dgm:t>
        <a:bodyPr/>
        <a:lstStyle/>
        <a:p>
          <a:endParaRPr lang="en-GB"/>
        </a:p>
      </dgm:t>
    </dgm:pt>
    <dgm:pt modelId="{A03FC044-3C27-4B7B-88F4-F8800384CD9A}">
      <dgm:prSet/>
      <dgm:spPr/>
      <dgm:t>
        <a:bodyPr/>
        <a:lstStyle/>
        <a:p>
          <a:r>
            <a:rPr lang="el-GR" dirty="0"/>
            <a:t>Υπεύθυνος Τμήματος Β22</a:t>
          </a:r>
          <a:endParaRPr lang="en-GB" dirty="0"/>
        </a:p>
      </dgm:t>
    </dgm:pt>
    <dgm:pt modelId="{E052C829-FBAE-4379-8867-21363808A0C1}" type="parTrans" cxnId="{4B7F7EB1-FD2F-4BB9-8CC7-2F5EA87FD550}">
      <dgm:prSet/>
      <dgm:spPr/>
      <dgm:t>
        <a:bodyPr/>
        <a:lstStyle/>
        <a:p>
          <a:endParaRPr lang="en-GB"/>
        </a:p>
      </dgm:t>
    </dgm:pt>
    <dgm:pt modelId="{6E9D1E73-F2A5-42D4-A286-DBD19A1DD57E}" type="sibTrans" cxnId="{4B7F7EB1-FD2F-4BB9-8CC7-2F5EA87FD550}">
      <dgm:prSet/>
      <dgm:spPr/>
      <dgm:t>
        <a:bodyPr/>
        <a:lstStyle/>
        <a:p>
          <a:endParaRPr lang="en-GB"/>
        </a:p>
      </dgm:t>
    </dgm:pt>
    <dgm:pt modelId="{D4FAB1FE-FEED-49B1-BF86-712135A35435}">
      <dgm:prSet/>
      <dgm:spPr/>
      <dgm:t>
        <a:bodyPr/>
        <a:lstStyle/>
        <a:p>
          <a:r>
            <a:rPr lang="el-GR" dirty="0"/>
            <a:t>Υπεύθυνος Τμήματος Β12</a:t>
          </a:r>
          <a:endParaRPr lang="en-GB" dirty="0"/>
        </a:p>
      </dgm:t>
    </dgm:pt>
    <dgm:pt modelId="{75751C4E-A6B2-43BE-8D8A-A30E828BE4AB}" type="parTrans" cxnId="{291CEB6C-A527-4700-92E0-3E3A8CE6831D}">
      <dgm:prSet/>
      <dgm:spPr/>
      <dgm:t>
        <a:bodyPr/>
        <a:lstStyle/>
        <a:p>
          <a:endParaRPr lang="en-GB"/>
        </a:p>
      </dgm:t>
    </dgm:pt>
    <dgm:pt modelId="{4246B834-F5EF-4A4C-9357-CD568ACDE980}" type="sibTrans" cxnId="{291CEB6C-A527-4700-92E0-3E3A8CE6831D}">
      <dgm:prSet/>
      <dgm:spPr/>
      <dgm:t>
        <a:bodyPr/>
        <a:lstStyle/>
        <a:p>
          <a:endParaRPr lang="en-GB"/>
        </a:p>
      </dgm:t>
    </dgm:pt>
    <dgm:pt modelId="{914C09C5-2CCD-48A4-9371-77DF21B03F96}" type="pres">
      <dgm:prSet presAssocID="{62FD242C-6F2A-43E8-9735-D17F404126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2119FA3-FE2E-4E9B-A5E1-D2184FCCD330}" type="pres">
      <dgm:prSet presAssocID="{2063642C-9DDB-43FF-850A-9F2A03AF3392}" presName="hierRoot1" presStyleCnt="0">
        <dgm:presLayoutVars>
          <dgm:hierBranch val="init"/>
        </dgm:presLayoutVars>
      </dgm:prSet>
      <dgm:spPr/>
    </dgm:pt>
    <dgm:pt modelId="{F1FA8822-AFD2-4FD3-9BFC-5C5C2E27156F}" type="pres">
      <dgm:prSet presAssocID="{2063642C-9DDB-43FF-850A-9F2A03AF3392}" presName="rootComposite1" presStyleCnt="0"/>
      <dgm:spPr/>
    </dgm:pt>
    <dgm:pt modelId="{98395E61-7CE5-4049-BF1E-D9ED9113529B}" type="pres">
      <dgm:prSet presAssocID="{2063642C-9DDB-43FF-850A-9F2A03AF339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524F4C-16F7-4C7F-AFCA-91825E8482B9}" type="pres">
      <dgm:prSet presAssocID="{2063642C-9DDB-43FF-850A-9F2A03AF339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C759AC0-EB34-47DA-B39B-25A67CA5A5BC}" type="pres">
      <dgm:prSet presAssocID="{2063642C-9DDB-43FF-850A-9F2A03AF3392}" presName="hierChild2" presStyleCnt="0"/>
      <dgm:spPr/>
    </dgm:pt>
    <dgm:pt modelId="{1F93B8B5-5DB3-4A46-B1FE-3D6C3A31732F}" type="pres">
      <dgm:prSet presAssocID="{C8583A8E-28C8-4A01-9119-7871641947B9}" presName="Name37" presStyleLbl="parChTrans1D2" presStyleIdx="0" presStyleCnt="3"/>
      <dgm:spPr/>
      <dgm:t>
        <a:bodyPr/>
        <a:lstStyle/>
        <a:p>
          <a:endParaRPr lang="en-US"/>
        </a:p>
      </dgm:t>
    </dgm:pt>
    <dgm:pt modelId="{E899D9F9-8C99-45FF-95DB-38BD2B62E765}" type="pres">
      <dgm:prSet presAssocID="{A6C238BF-0AAF-41DA-8F01-C2A46B8A249D}" presName="hierRoot2" presStyleCnt="0">
        <dgm:presLayoutVars>
          <dgm:hierBranch val="r"/>
        </dgm:presLayoutVars>
      </dgm:prSet>
      <dgm:spPr/>
    </dgm:pt>
    <dgm:pt modelId="{71950E3C-63B1-4E62-B2C3-D3507690D130}" type="pres">
      <dgm:prSet presAssocID="{A6C238BF-0AAF-41DA-8F01-C2A46B8A249D}" presName="rootComposite" presStyleCnt="0"/>
      <dgm:spPr/>
    </dgm:pt>
    <dgm:pt modelId="{0ABB9E80-4814-46BA-8D58-A93AC08F06F2}" type="pres">
      <dgm:prSet presAssocID="{A6C238BF-0AAF-41DA-8F01-C2A46B8A249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4C3A9C-B640-4B93-B33C-9535383CCD1D}" type="pres">
      <dgm:prSet presAssocID="{A6C238BF-0AAF-41DA-8F01-C2A46B8A249D}" presName="rootConnector" presStyleLbl="node2" presStyleIdx="0" presStyleCnt="3"/>
      <dgm:spPr/>
      <dgm:t>
        <a:bodyPr/>
        <a:lstStyle/>
        <a:p>
          <a:endParaRPr lang="en-US"/>
        </a:p>
      </dgm:t>
    </dgm:pt>
    <dgm:pt modelId="{B9BBDD2D-7FDE-46FB-9A86-D7B64EC79399}" type="pres">
      <dgm:prSet presAssocID="{A6C238BF-0AAF-41DA-8F01-C2A46B8A249D}" presName="hierChild4" presStyleCnt="0"/>
      <dgm:spPr/>
    </dgm:pt>
    <dgm:pt modelId="{BAE8E0DA-74CE-4BA3-8C2A-5509DDAE6CA7}" type="pres">
      <dgm:prSet presAssocID="{5F9118B7-DFBD-483B-B601-8D4D1A5EA800}" presName="Name50" presStyleLbl="parChTrans1D3" presStyleIdx="0" presStyleCnt="6"/>
      <dgm:spPr/>
      <dgm:t>
        <a:bodyPr/>
        <a:lstStyle/>
        <a:p>
          <a:endParaRPr lang="en-US"/>
        </a:p>
      </dgm:t>
    </dgm:pt>
    <dgm:pt modelId="{8CF6E104-ACC5-470D-8C0A-C7D55FEC0912}" type="pres">
      <dgm:prSet presAssocID="{A44B2948-7360-4711-BDFB-07E7CBFC702F}" presName="hierRoot2" presStyleCnt="0">
        <dgm:presLayoutVars>
          <dgm:hierBranch val="init"/>
        </dgm:presLayoutVars>
      </dgm:prSet>
      <dgm:spPr/>
    </dgm:pt>
    <dgm:pt modelId="{DBDFFB20-B56B-4441-975B-43262C1F0BBF}" type="pres">
      <dgm:prSet presAssocID="{A44B2948-7360-4711-BDFB-07E7CBFC702F}" presName="rootComposite" presStyleCnt="0"/>
      <dgm:spPr/>
    </dgm:pt>
    <dgm:pt modelId="{5F252041-F1EC-4BDA-AC96-3B22AD5669F0}" type="pres">
      <dgm:prSet presAssocID="{A44B2948-7360-4711-BDFB-07E7CBFC702F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71C4D5-7C1F-4D1C-9D91-6E33022A46D7}" type="pres">
      <dgm:prSet presAssocID="{A44B2948-7360-4711-BDFB-07E7CBFC702F}" presName="rootConnector" presStyleLbl="node3" presStyleIdx="0" presStyleCnt="6"/>
      <dgm:spPr/>
      <dgm:t>
        <a:bodyPr/>
        <a:lstStyle/>
        <a:p>
          <a:endParaRPr lang="en-US"/>
        </a:p>
      </dgm:t>
    </dgm:pt>
    <dgm:pt modelId="{7B7C7F00-4FFD-4E1E-8695-B215371D222C}" type="pres">
      <dgm:prSet presAssocID="{A44B2948-7360-4711-BDFB-07E7CBFC702F}" presName="hierChild4" presStyleCnt="0"/>
      <dgm:spPr/>
    </dgm:pt>
    <dgm:pt modelId="{E7C956BF-C77D-4CC6-A17D-F40C308FB641}" type="pres">
      <dgm:prSet presAssocID="{A44B2948-7360-4711-BDFB-07E7CBFC702F}" presName="hierChild5" presStyleCnt="0"/>
      <dgm:spPr/>
    </dgm:pt>
    <dgm:pt modelId="{65382A3A-CE12-4169-A566-BCC98F7907EB}" type="pres">
      <dgm:prSet presAssocID="{102A508A-AD58-49A1-9D45-052321977E4D}" presName="Name50" presStyleLbl="parChTrans1D3" presStyleIdx="1" presStyleCnt="6"/>
      <dgm:spPr/>
      <dgm:t>
        <a:bodyPr/>
        <a:lstStyle/>
        <a:p>
          <a:endParaRPr lang="en-US"/>
        </a:p>
      </dgm:t>
    </dgm:pt>
    <dgm:pt modelId="{1DE5F936-0A6B-482C-8C08-657464B32FA9}" type="pres">
      <dgm:prSet presAssocID="{82B4E40F-4552-4C1E-923D-D057A74C1DF7}" presName="hierRoot2" presStyleCnt="0">
        <dgm:presLayoutVars>
          <dgm:hierBranch val="init"/>
        </dgm:presLayoutVars>
      </dgm:prSet>
      <dgm:spPr/>
    </dgm:pt>
    <dgm:pt modelId="{875A9DEF-54DD-4258-AD58-5590A331AE35}" type="pres">
      <dgm:prSet presAssocID="{82B4E40F-4552-4C1E-923D-D057A74C1DF7}" presName="rootComposite" presStyleCnt="0"/>
      <dgm:spPr/>
    </dgm:pt>
    <dgm:pt modelId="{EBB7E136-06DE-4463-99FD-3DF167C437C5}" type="pres">
      <dgm:prSet presAssocID="{82B4E40F-4552-4C1E-923D-D057A74C1DF7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D09441-06AC-48A8-A2EE-E4F18552DC63}" type="pres">
      <dgm:prSet presAssocID="{82B4E40F-4552-4C1E-923D-D057A74C1DF7}" presName="rootConnector" presStyleLbl="node3" presStyleIdx="1" presStyleCnt="6"/>
      <dgm:spPr/>
      <dgm:t>
        <a:bodyPr/>
        <a:lstStyle/>
        <a:p>
          <a:endParaRPr lang="en-US"/>
        </a:p>
      </dgm:t>
    </dgm:pt>
    <dgm:pt modelId="{E528B026-CB19-47BB-851B-CBAD3E02175C}" type="pres">
      <dgm:prSet presAssocID="{82B4E40F-4552-4C1E-923D-D057A74C1DF7}" presName="hierChild4" presStyleCnt="0"/>
      <dgm:spPr/>
    </dgm:pt>
    <dgm:pt modelId="{A2B28711-DC28-4F80-A885-0D5C9F4DEA50}" type="pres">
      <dgm:prSet presAssocID="{82B4E40F-4552-4C1E-923D-D057A74C1DF7}" presName="hierChild5" presStyleCnt="0"/>
      <dgm:spPr/>
    </dgm:pt>
    <dgm:pt modelId="{67EA3C53-7B7B-4EE0-A526-FCE731F7F645}" type="pres">
      <dgm:prSet presAssocID="{4194BF24-8032-4925-A610-F1A686AB05F1}" presName="Name50" presStyleLbl="parChTrans1D3" presStyleIdx="2" presStyleCnt="6"/>
      <dgm:spPr/>
      <dgm:t>
        <a:bodyPr/>
        <a:lstStyle/>
        <a:p>
          <a:endParaRPr lang="en-US"/>
        </a:p>
      </dgm:t>
    </dgm:pt>
    <dgm:pt modelId="{98025603-F608-4791-8343-E8F8456852BF}" type="pres">
      <dgm:prSet presAssocID="{707731C2-6C46-4A80-8A9D-0B3E6A5091AF}" presName="hierRoot2" presStyleCnt="0">
        <dgm:presLayoutVars>
          <dgm:hierBranch val="init"/>
        </dgm:presLayoutVars>
      </dgm:prSet>
      <dgm:spPr/>
    </dgm:pt>
    <dgm:pt modelId="{4C53D984-9825-484C-9E0D-EA7D2BB19D2F}" type="pres">
      <dgm:prSet presAssocID="{707731C2-6C46-4A80-8A9D-0B3E6A5091AF}" presName="rootComposite" presStyleCnt="0"/>
      <dgm:spPr/>
    </dgm:pt>
    <dgm:pt modelId="{542A4849-64BD-478A-A07E-C1F7EE47A297}" type="pres">
      <dgm:prSet presAssocID="{707731C2-6C46-4A80-8A9D-0B3E6A5091AF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8947BD-DE8D-476F-A78E-EB2174B32D04}" type="pres">
      <dgm:prSet presAssocID="{707731C2-6C46-4A80-8A9D-0B3E6A5091AF}" presName="rootConnector" presStyleLbl="node3" presStyleIdx="2" presStyleCnt="6"/>
      <dgm:spPr/>
      <dgm:t>
        <a:bodyPr/>
        <a:lstStyle/>
        <a:p>
          <a:endParaRPr lang="en-US"/>
        </a:p>
      </dgm:t>
    </dgm:pt>
    <dgm:pt modelId="{7B74E9FC-8E71-47B7-83D9-6B240BDEDE74}" type="pres">
      <dgm:prSet presAssocID="{707731C2-6C46-4A80-8A9D-0B3E6A5091AF}" presName="hierChild4" presStyleCnt="0"/>
      <dgm:spPr/>
    </dgm:pt>
    <dgm:pt modelId="{990B265B-307B-47E3-9719-9A441D536A2B}" type="pres">
      <dgm:prSet presAssocID="{707731C2-6C46-4A80-8A9D-0B3E6A5091AF}" presName="hierChild5" presStyleCnt="0"/>
      <dgm:spPr/>
    </dgm:pt>
    <dgm:pt modelId="{8039675B-4F81-4BE3-98F8-53F8FFE4991D}" type="pres">
      <dgm:prSet presAssocID="{A6C238BF-0AAF-41DA-8F01-C2A46B8A249D}" presName="hierChild5" presStyleCnt="0"/>
      <dgm:spPr/>
    </dgm:pt>
    <dgm:pt modelId="{5F650DC9-FED3-4D7F-BAFA-EE8EDC9C80E3}" type="pres">
      <dgm:prSet presAssocID="{F13C656E-4C00-4112-9BF3-40396AC0AEB3}" presName="Name37" presStyleLbl="parChTrans1D2" presStyleIdx="1" presStyleCnt="3"/>
      <dgm:spPr/>
      <dgm:t>
        <a:bodyPr/>
        <a:lstStyle/>
        <a:p>
          <a:endParaRPr lang="en-US"/>
        </a:p>
      </dgm:t>
    </dgm:pt>
    <dgm:pt modelId="{B446AA67-B863-488C-AEE4-F5B901A9087F}" type="pres">
      <dgm:prSet presAssocID="{D6194CEA-FE5B-4A4C-AF5D-B2461B72991E}" presName="hierRoot2" presStyleCnt="0">
        <dgm:presLayoutVars>
          <dgm:hierBranch/>
        </dgm:presLayoutVars>
      </dgm:prSet>
      <dgm:spPr/>
    </dgm:pt>
    <dgm:pt modelId="{55EC0B67-DBBA-46AE-9C3A-E81992A2105A}" type="pres">
      <dgm:prSet presAssocID="{D6194CEA-FE5B-4A4C-AF5D-B2461B72991E}" presName="rootComposite" presStyleCnt="0"/>
      <dgm:spPr/>
    </dgm:pt>
    <dgm:pt modelId="{8FA791EB-B619-45DC-B515-B5FAA4FD4F29}" type="pres">
      <dgm:prSet presAssocID="{D6194CEA-FE5B-4A4C-AF5D-B2461B72991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A75487-DA6B-486B-BFA1-A3B06FEBA39E}" type="pres">
      <dgm:prSet presAssocID="{D6194CEA-FE5B-4A4C-AF5D-B2461B72991E}" presName="rootConnector" presStyleLbl="node2" presStyleIdx="1" presStyleCnt="3"/>
      <dgm:spPr/>
      <dgm:t>
        <a:bodyPr/>
        <a:lstStyle/>
        <a:p>
          <a:endParaRPr lang="en-US"/>
        </a:p>
      </dgm:t>
    </dgm:pt>
    <dgm:pt modelId="{C22BC072-158D-48DA-B2C3-1B0F646F7DBC}" type="pres">
      <dgm:prSet presAssocID="{D6194CEA-FE5B-4A4C-AF5D-B2461B72991E}" presName="hierChild4" presStyleCnt="0"/>
      <dgm:spPr/>
    </dgm:pt>
    <dgm:pt modelId="{73C01AAF-026E-4CB9-8F1B-70434222F059}" type="pres">
      <dgm:prSet presAssocID="{DFBA2967-432E-4D17-B1BA-31A99C27CBB0}" presName="Name35" presStyleLbl="parChTrans1D3" presStyleIdx="3" presStyleCnt="6"/>
      <dgm:spPr/>
      <dgm:t>
        <a:bodyPr/>
        <a:lstStyle/>
        <a:p>
          <a:endParaRPr lang="en-US"/>
        </a:p>
      </dgm:t>
    </dgm:pt>
    <dgm:pt modelId="{962803C7-E1A1-4DF2-B7C8-EC6CDBAE62E7}" type="pres">
      <dgm:prSet presAssocID="{A63556CB-1A70-4575-9744-7378E7F23F13}" presName="hierRoot2" presStyleCnt="0">
        <dgm:presLayoutVars>
          <dgm:hierBranch val="init"/>
        </dgm:presLayoutVars>
      </dgm:prSet>
      <dgm:spPr/>
    </dgm:pt>
    <dgm:pt modelId="{E082FAD0-6648-4FD7-9EB4-5518FF73DCB4}" type="pres">
      <dgm:prSet presAssocID="{A63556CB-1A70-4575-9744-7378E7F23F13}" presName="rootComposite" presStyleCnt="0"/>
      <dgm:spPr/>
    </dgm:pt>
    <dgm:pt modelId="{31640EDB-3431-407B-A945-0D47B3F34B75}" type="pres">
      <dgm:prSet presAssocID="{A63556CB-1A70-4575-9744-7378E7F23F13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91C038-E43C-4927-A626-8201D4ADC833}" type="pres">
      <dgm:prSet presAssocID="{A63556CB-1A70-4575-9744-7378E7F23F13}" presName="rootConnector" presStyleLbl="node3" presStyleIdx="3" presStyleCnt="6"/>
      <dgm:spPr/>
      <dgm:t>
        <a:bodyPr/>
        <a:lstStyle/>
        <a:p>
          <a:endParaRPr lang="en-US"/>
        </a:p>
      </dgm:t>
    </dgm:pt>
    <dgm:pt modelId="{A96265D8-B92E-4AC9-9240-9BBDAE86406E}" type="pres">
      <dgm:prSet presAssocID="{A63556CB-1A70-4575-9744-7378E7F23F13}" presName="hierChild4" presStyleCnt="0"/>
      <dgm:spPr/>
    </dgm:pt>
    <dgm:pt modelId="{9D32BAB7-2850-46E5-9293-CB1EBB6255C1}" type="pres">
      <dgm:prSet presAssocID="{578071E1-0CE1-4226-A1E4-711F47C359FA}" presName="Name37" presStyleLbl="parChTrans1D4" presStyleIdx="0" presStyleCnt="4"/>
      <dgm:spPr/>
      <dgm:t>
        <a:bodyPr/>
        <a:lstStyle/>
        <a:p>
          <a:endParaRPr lang="en-US"/>
        </a:p>
      </dgm:t>
    </dgm:pt>
    <dgm:pt modelId="{C7E48889-EEF7-4104-924C-6667F0B2AFE5}" type="pres">
      <dgm:prSet presAssocID="{F3120018-FC18-4386-8AC9-154BBEB0BFEA}" presName="hierRoot2" presStyleCnt="0">
        <dgm:presLayoutVars>
          <dgm:hierBranch val="init"/>
        </dgm:presLayoutVars>
      </dgm:prSet>
      <dgm:spPr/>
    </dgm:pt>
    <dgm:pt modelId="{117D296D-7769-494E-83C7-6FCD2773C49D}" type="pres">
      <dgm:prSet presAssocID="{F3120018-FC18-4386-8AC9-154BBEB0BFEA}" presName="rootComposite" presStyleCnt="0"/>
      <dgm:spPr/>
    </dgm:pt>
    <dgm:pt modelId="{FDB93696-7219-4AA2-ADDA-29DC20870B29}" type="pres">
      <dgm:prSet presAssocID="{F3120018-FC18-4386-8AC9-154BBEB0BFEA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A2FBE0-058B-47F9-85D1-5B6017B9A11E}" type="pres">
      <dgm:prSet presAssocID="{F3120018-FC18-4386-8AC9-154BBEB0BFEA}" presName="rootConnector" presStyleLbl="node4" presStyleIdx="0" presStyleCnt="4"/>
      <dgm:spPr/>
      <dgm:t>
        <a:bodyPr/>
        <a:lstStyle/>
        <a:p>
          <a:endParaRPr lang="en-US"/>
        </a:p>
      </dgm:t>
    </dgm:pt>
    <dgm:pt modelId="{21B7B75E-164E-4D5F-8F8B-B7A72BB41DC6}" type="pres">
      <dgm:prSet presAssocID="{F3120018-FC18-4386-8AC9-154BBEB0BFEA}" presName="hierChild4" presStyleCnt="0"/>
      <dgm:spPr/>
    </dgm:pt>
    <dgm:pt modelId="{8BFE51F0-B133-4343-8A01-98BE480365EB}" type="pres">
      <dgm:prSet presAssocID="{F3120018-FC18-4386-8AC9-154BBEB0BFEA}" presName="hierChild5" presStyleCnt="0"/>
      <dgm:spPr/>
    </dgm:pt>
    <dgm:pt modelId="{F4A03782-AA4D-4421-97FA-1E2D6890E390}" type="pres">
      <dgm:prSet presAssocID="{75751C4E-A6B2-43BE-8D8A-A30E828BE4AB}" presName="Name37" presStyleLbl="parChTrans1D4" presStyleIdx="1" presStyleCnt="4"/>
      <dgm:spPr/>
      <dgm:t>
        <a:bodyPr/>
        <a:lstStyle/>
        <a:p>
          <a:endParaRPr lang="en-US"/>
        </a:p>
      </dgm:t>
    </dgm:pt>
    <dgm:pt modelId="{A664C839-7EA7-4AE1-A292-C9F5DB81A8FB}" type="pres">
      <dgm:prSet presAssocID="{D4FAB1FE-FEED-49B1-BF86-712135A35435}" presName="hierRoot2" presStyleCnt="0">
        <dgm:presLayoutVars>
          <dgm:hierBranch val="init"/>
        </dgm:presLayoutVars>
      </dgm:prSet>
      <dgm:spPr/>
    </dgm:pt>
    <dgm:pt modelId="{4220548B-0FB8-44AA-A3AD-F748F1A083AC}" type="pres">
      <dgm:prSet presAssocID="{D4FAB1FE-FEED-49B1-BF86-712135A35435}" presName="rootComposite" presStyleCnt="0"/>
      <dgm:spPr/>
    </dgm:pt>
    <dgm:pt modelId="{C81E2D17-B082-40ED-8CE4-89006C0D9B03}" type="pres">
      <dgm:prSet presAssocID="{D4FAB1FE-FEED-49B1-BF86-712135A35435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76ACFE7-93ED-4BF7-B47F-CC9FE95A2C79}" type="pres">
      <dgm:prSet presAssocID="{D4FAB1FE-FEED-49B1-BF86-712135A35435}" presName="rootConnector" presStyleLbl="node4" presStyleIdx="1" presStyleCnt="4"/>
      <dgm:spPr/>
      <dgm:t>
        <a:bodyPr/>
        <a:lstStyle/>
        <a:p>
          <a:endParaRPr lang="en-US"/>
        </a:p>
      </dgm:t>
    </dgm:pt>
    <dgm:pt modelId="{B441D4D8-18C3-43E3-8FF7-F53A1DBA3650}" type="pres">
      <dgm:prSet presAssocID="{D4FAB1FE-FEED-49B1-BF86-712135A35435}" presName="hierChild4" presStyleCnt="0"/>
      <dgm:spPr/>
    </dgm:pt>
    <dgm:pt modelId="{8B0646DA-8F54-43F9-9C0A-F879224C1E02}" type="pres">
      <dgm:prSet presAssocID="{D4FAB1FE-FEED-49B1-BF86-712135A35435}" presName="hierChild5" presStyleCnt="0"/>
      <dgm:spPr/>
    </dgm:pt>
    <dgm:pt modelId="{5C0CB2C4-72B3-47FB-9AD6-CA501C0FBDFD}" type="pres">
      <dgm:prSet presAssocID="{A63556CB-1A70-4575-9744-7378E7F23F13}" presName="hierChild5" presStyleCnt="0"/>
      <dgm:spPr/>
    </dgm:pt>
    <dgm:pt modelId="{A940DC8C-28A4-4C1C-BD22-66F352BFDA09}" type="pres">
      <dgm:prSet presAssocID="{C9C06769-7D65-4F85-A39E-0D160530C0FF}" presName="Name35" presStyleLbl="parChTrans1D3" presStyleIdx="4" presStyleCnt="6"/>
      <dgm:spPr/>
      <dgm:t>
        <a:bodyPr/>
        <a:lstStyle/>
        <a:p>
          <a:endParaRPr lang="en-US"/>
        </a:p>
      </dgm:t>
    </dgm:pt>
    <dgm:pt modelId="{6AF7317F-FD21-477B-836F-59AE0F432634}" type="pres">
      <dgm:prSet presAssocID="{4E8A77E4-0961-47B0-ACBE-7C0061E6E5E5}" presName="hierRoot2" presStyleCnt="0">
        <dgm:presLayoutVars>
          <dgm:hierBranch val="init"/>
        </dgm:presLayoutVars>
      </dgm:prSet>
      <dgm:spPr/>
    </dgm:pt>
    <dgm:pt modelId="{63858537-4BD6-4516-89B4-46831CCA370A}" type="pres">
      <dgm:prSet presAssocID="{4E8A77E4-0961-47B0-ACBE-7C0061E6E5E5}" presName="rootComposite" presStyleCnt="0"/>
      <dgm:spPr/>
    </dgm:pt>
    <dgm:pt modelId="{2179D076-686B-4B8E-85F0-0364A8C766D4}" type="pres">
      <dgm:prSet presAssocID="{4E8A77E4-0961-47B0-ACBE-7C0061E6E5E5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F57E47-9D61-4A14-B06C-45438D2D960C}" type="pres">
      <dgm:prSet presAssocID="{4E8A77E4-0961-47B0-ACBE-7C0061E6E5E5}" presName="rootConnector" presStyleLbl="node3" presStyleIdx="4" presStyleCnt="6"/>
      <dgm:spPr/>
      <dgm:t>
        <a:bodyPr/>
        <a:lstStyle/>
        <a:p>
          <a:endParaRPr lang="en-US"/>
        </a:p>
      </dgm:t>
    </dgm:pt>
    <dgm:pt modelId="{EB12CABC-95C3-43D1-8F08-BB5E625106E8}" type="pres">
      <dgm:prSet presAssocID="{4E8A77E4-0961-47B0-ACBE-7C0061E6E5E5}" presName="hierChild4" presStyleCnt="0"/>
      <dgm:spPr/>
    </dgm:pt>
    <dgm:pt modelId="{B81B8F96-A0C7-409D-8578-609CBC8CB80C}" type="pres">
      <dgm:prSet presAssocID="{DCC93D39-7DC1-4348-9254-8C6CA1619581}" presName="Name37" presStyleLbl="parChTrans1D4" presStyleIdx="2" presStyleCnt="4"/>
      <dgm:spPr/>
      <dgm:t>
        <a:bodyPr/>
        <a:lstStyle/>
        <a:p>
          <a:endParaRPr lang="en-US"/>
        </a:p>
      </dgm:t>
    </dgm:pt>
    <dgm:pt modelId="{A5BC0995-4562-4A37-B855-FF94067BC066}" type="pres">
      <dgm:prSet presAssocID="{FE1A081F-FD20-4F19-8E3B-32103B0F96F0}" presName="hierRoot2" presStyleCnt="0">
        <dgm:presLayoutVars>
          <dgm:hierBranch val="init"/>
        </dgm:presLayoutVars>
      </dgm:prSet>
      <dgm:spPr/>
    </dgm:pt>
    <dgm:pt modelId="{912CBDFB-7108-45B5-B0D6-A5670619CC81}" type="pres">
      <dgm:prSet presAssocID="{FE1A081F-FD20-4F19-8E3B-32103B0F96F0}" presName="rootComposite" presStyleCnt="0"/>
      <dgm:spPr/>
    </dgm:pt>
    <dgm:pt modelId="{804E41C5-D92B-4903-8C04-4D98F6CC9868}" type="pres">
      <dgm:prSet presAssocID="{FE1A081F-FD20-4F19-8E3B-32103B0F96F0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210F9F-DA4C-4A33-8685-78F236EC1FB1}" type="pres">
      <dgm:prSet presAssocID="{FE1A081F-FD20-4F19-8E3B-32103B0F96F0}" presName="rootConnector" presStyleLbl="node4" presStyleIdx="2" presStyleCnt="4"/>
      <dgm:spPr/>
      <dgm:t>
        <a:bodyPr/>
        <a:lstStyle/>
        <a:p>
          <a:endParaRPr lang="en-US"/>
        </a:p>
      </dgm:t>
    </dgm:pt>
    <dgm:pt modelId="{F4905DF7-82CE-4152-9DC8-17A4E9A9132A}" type="pres">
      <dgm:prSet presAssocID="{FE1A081F-FD20-4F19-8E3B-32103B0F96F0}" presName="hierChild4" presStyleCnt="0"/>
      <dgm:spPr/>
    </dgm:pt>
    <dgm:pt modelId="{15E2AB49-7EF3-418B-B2D5-851E93887568}" type="pres">
      <dgm:prSet presAssocID="{FE1A081F-FD20-4F19-8E3B-32103B0F96F0}" presName="hierChild5" presStyleCnt="0"/>
      <dgm:spPr/>
    </dgm:pt>
    <dgm:pt modelId="{74BE51DA-B86C-4620-A9F1-C718AF1A8797}" type="pres">
      <dgm:prSet presAssocID="{E052C829-FBAE-4379-8867-21363808A0C1}" presName="Name37" presStyleLbl="parChTrans1D4" presStyleIdx="3" presStyleCnt="4"/>
      <dgm:spPr/>
      <dgm:t>
        <a:bodyPr/>
        <a:lstStyle/>
        <a:p>
          <a:endParaRPr lang="en-US"/>
        </a:p>
      </dgm:t>
    </dgm:pt>
    <dgm:pt modelId="{2AF2A50F-8170-4CC7-A265-F7BDED76A192}" type="pres">
      <dgm:prSet presAssocID="{A03FC044-3C27-4B7B-88F4-F8800384CD9A}" presName="hierRoot2" presStyleCnt="0">
        <dgm:presLayoutVars>
          <dgm:hierBranch val="init"/>
        </dgm:presLayoutVars>
      </dgm:prSet>
      <dgm:spPr/>
    </dgm:pt>
    <dgm:pt modelId="{E4AA5343-37F5-461A-954D-EDFDAE952C3D}" type="pres">
      <dgm:prSet presAssocID="{A03FC044-3C27-4B7B-88F4-F8800384CD9A}" presName="rootComposite" presStyleCnt="0"/>
      <dgm:spPr/>
    </dgm:pt>
    <dgm:pt modelId="{7A17106A-68C2-4BA9-9748-11C2C4F68929}" type="pres">
      <dgm:prSet presAssocID="{A03FC044-3C27-4B7B-88F4-F8800384CD9A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6D0D1-14C5-4451-943E-01CCCA670E14}" type="pres">
      <dgm:prSet presAssocID="{A03FC044-3C27-4B7B-88F4-F8800384CD9A}" presName="rootConnector" presStyleLbl="node4" presStyleIdx="3" presStyleCnt="4"/>
      <dgm:spPr/>
      <dgm:t>
        <a:bodyPr/>
        <a:lstStyle/>
        <a:p>
          <a:endParaRPr lang="en-US"/>
        </a:p>
      </dgm:t>
    </dgm:pt>
    <dgm:pt modelId="{9FCF6528-6820-41A1-8DC7-AA6AC128B25C}" type="pres">
      <dgm:prSet presAssocID="{A03FC044-3C27-4B7B-88F4-F8800384CD9A}" presName="hierChild4" presStyleCnt="0"/>
      <dgm:spPr/>
    </dgm:pt>
    <dgm:pt modelId="{F03A1FEC-7389-4CE4-94CC-6DE5E3DC4B6B}" type="pres">
      <dgm:prSet presAssocID="{A03FC044-3C27-4B7B-88F4-F8800384CD9A}" presName="hierChild5" presStyleCnt="0"/>
      <dgm:spPr/>
    </dgm:pt>
    <dgm:pt modelId="{7A025CEE-8427-4F07-8971-4EFB5EAB636D}" type="pres">
      <dgm:prSet presAssocID="{4E8A77E4-0961-47B0-ACBE-7C0061E6E5E5}" presName="hierChild5" presStyleCnt="0"/>
      <dgm:spPr/>
    </dgm:pt>
    <dgm:pt modelId="{D6A610BB-9994-4460-BA40-23940B21C899}" type="pres">
      <dgm:prSet presAssocID="{D6194CEA-FE5B-4A4C-AF5D-B2461B72991E}" presName="hierChild5" presStyleCnt="0"/>
      <dgm:spPr/>
    </dgm:pt>
    <dgm:pt modelId="{4F399300-9601-4558-A7D7-C1BF2552829C}" type="pres">
      <dgm:prSet presAssocID="{FBCD40A0-8C18-4052-BF8B-2DF8048ABBE5}" presName="Name37" presStyleLbl="parChTrans1D2" presStyleIdx="2" presStyleCnt="3"/>
      <dgm:spPr/>
      <dgm:t>
        <a:bodyPr/>
        <a:lstStyle/>
        <a:p>
          <a:endParaRPr lang="en-US"/>
        </a:p>
      </dgm:t>
    </dgm:pt>
    <dgm:pt modelId="{1B040FCA-821C-4EF2-8542-C84A8FCCB569}" type="pres">
      <dgm:prSet presAssocID="{79015C51-C00D-4192-AAD3-78AEE5D6981B}" presName="hierRoot2" presStyleCnt="0">
        <dgm:presLayoutVars>
          <dgm:hierBranch val="r"/>
        </dgm:presLayoutVars>
      </dgm:prSet>
      <dgm:spPr/>
    </dgm:pt>
    <dgm:pt modelId="{B7D337C3-9036-4FDE-80C2-858BFAE52D98}" type="pres">
      <dgm:prSet presAssocID="{79015C51-C00D-4192-AAD3-78AEE5D6981B}" presName="rootComposite" presStyleCnt="0"/>
      <dgm:spPr/>
    </dgm:pt>
    <dgm:pt modelId="{DC05A073-1514-4B41-968E-3035F0743B2B}" type="pres">
      <dgm:prSet presAssocID="{79015C51-C00D-4192-AAD3-78AEE5D6981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31FB8B-3CF6-4D17-8F73-1A77126EE5A1}" type="pres">
      <dgm:prSet presAssocID="{79015C51-C00D-4192-AAD3-78AEE5D6981B}" presName="rootConnector" presStyleLbl="node2" presStyleIdx="2" presStyleCnt="3"/>
      <dgm:spPr/>
      <dgm:t>
        <a:bodyPr/>
        <a:lstStyle/>
        <a:p>
          <a:endParaRPr lang="en-US"/>
        </a:p>
      </dgm:t>
    </dgm:pt>
    <dgm:pt modelId="{E51E152F-5FF8-4B5C-A4D2-F928A84AD21D}" type="pres">
      <dgm:prSet presAssocID="{79015C51-C00D-4192-AAD3-78AEE5D6981B}" presName="hierChild4" presStyleCnt="0"/>
      <dgm:spPr/>
    </dgm:pt>
    <dgm:pt modelId="{58DF8058-B55B-45A7-A2A3-0D57BCED0DF4}" type="pres">
      <dgm:prSet presAssocID="{1D8D0684-303A-4B4F-BC73-911A0F513999}" presName="Name50" presStyleLbl="parChTrans1D3" presStyleIdx="5" presStyleCnt="6"/>
      <dgm:spPr/>
      <dgm:t>
        <a:bodyPr/>
        <a:lstStyle/>
        <a:p>
          <a:endParaRPr lang="en-US"/>
        </a:p>
      </dgm:t>
    </dgm:pt>
    <dgm:pt modelId="{A1AFB46D-42E4-4B37-9DF2-111B2680170C}" type="pres">
      <dgm:prSet presAssocID="{E09D56B6-9C92-4632-BFA8-919137B99979}" presName="hierRoot2" presStyleCnt="0">
        <dgm:presLayoutVars>
          <dgm:hierBranch val="init"/>
        </dgm:presLayoutVars>
      </dgm:prSet>
      <dgm:spPr/>
    </dgm:pt>
    <dgm:pt modelId="{66EA8583-7237-4FC8-800D-42D87305E1E2}" type="pres">
      <dgm:prSet presAssocID="{E09D56B6-9C92-4632-BFA8-919137B99979}" presName="rootComposite" presStyleCnt="0"/>
      <dgm:spPr/>
    </dgm:pt>
    <dgm:pt modelId="{E6B93256-C08D-45E7-9C0A-2DE2B710D933}" type="pres">
      <dgm:prSet presAssocID="{E09D56B6-9C92-4632-BFA8-919137B99979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EB9E9C-8F28-4376-8147-C2FC0FC4C484}" type="pres">
      <dgm:prSet presAssocID="{E09D56B6-9C92-4632-BFA8-919137B99979}" presName="rootConnector" presStyleLbl="node3" presStyleIdx="5" presStyleCnt="6"/>
      <dgm:spPr/>
      <dgm:t>
        <a:bodyPr/>
        <a:lstStyle/>
        <a:p>
          <a:endParaRPr lang="en-US"/>
        </a:p>
      </dgm:t>
    </dgm:pt>
    <dgm:pt modelId="{67569503-0B65-490E-A547-08F839351A39}" type="pres">
      <dgm:prSet presAssocID="{E09D56B6-9C92-4632-BFA8-919137B99979}" presName="hierChild4" presStyleCnt="0"/>
      <dgm:spPr/>
    </dgm:pt>
    <dgm:pt modelId="{8A07451A-3C80-45CF-8B26-1253D903EFA6}" type="pres">
      <dgm:prSet presAssocID="{E09D56B6-9C92-4632-BFA8-919137B99979}" presName="hierChild5" presStyleCnt="0"/>
      <dgm:spPr/>
    </dgm:pt>
    <dgm:pt modelId="{1806436A-A20D-4A4C-9681-F4B8B2CF1AEA}" type="pres">
      <dgm:prSet presAssocID="{79015C51-C00D-4192-AAD3-78AEE5D6981B}" presName="hierChild5" presStyleCnt="0"/>
      <dgm:spPr/>
    </dgm:pt>
    <dgm:pt modelId="{51D36DC8-0BAC-4C84-B6CC-296E139FFA62}" type="pres">
      <dgm:prSet presAssocID="{2063642C-9DDB-43FF-850A-9F2A03AF3392}" presName="hierChild3" presStyleCnt="0"/>
      <dgm:spPr/>
    </dgm:pt>
  </dgm:ptLst>
  <dgm:cxnLst>
    <dgm:cxn modelId="{EE597263-1B8F-4652-AC9D-F714CAA316B0}" type="presOf" srcId="{707731C2-6C46-4A80-8A9D-0B3E6A5091AF}" destId="{938947BD-DE8D-476F-A78E-EB2174B32D04}" srcOrd="1" destOrd="0" presId="urn:microsoft.com/office/officeart/2005/8/layout/orgChart1"/>
    <dgm:cxn modelId="{AB28ED75-E37E-4E69-86FB-1BD706B30459}" srcId="{2063642C-9DDB-43FF-850A-9F2A03AF3392}" destId="{79015C51-C00D-4192-AAD3-78AEE5D6981B}" srcOrd="2" destOrd="0" parTransId="{FBCD40A0-8C18-4052-BF8B-2DF8048ABBE5}" sibTransId="{CAA064A1-65B6-4DA8-9053-E8C4B34459C1}"/>
    <dgm:cxn modelId="{395C4960-5B3F-4183-9F63-96897FCD4057}" type="presOf" srcId="{A44B2948-7360-4711-BDFB-07E7CBFC702F}" destId="{0571C4D5-7C1F-4D1C-9D91-6E33022A46D7}" srcOrd="1" destOrd="0" presId="urn:microsoft.com/office/officeart/2005/8/layout/orgChart1"/>
    <dgm:cxn modelId="{6067E9B9-CC0B-42E9-BE2C-32C744AC99CC}" type="presOf" srcId="{D6194CEA-FE5B-4A4C-AF5D-B2461B72991E}" destId="{C2A75487-DA6B-486B-BFA1-A3B06FEBA39E}" srcOrd="1" destOrd="0" presId="urn:microsoft.com/office/officeart/2005/8/layout/orgChart1"/>
    <dgm:cxn modelId="{D4C66E6A-908A-473B-85B8-15201AE4AE17}" type="presOf" srcId="{DCC93D39-7DC1-4348-9254-8C6CA1619581}" destId="{B81B8F96-A0C7-409D-8578-609CBC8CB80C}" srcOrd="0" destOrd="0" presId="urn:microsoft.com/office/officeart/2005/8/layout/orgChart1"/>
    <dgm:cxn modelId="{78D67BBE-DD1B-4F1A-B8C1-1C9E214529A5}" type="presOf" srcId="{A03FC044-3C27-4B7B-88F4-F8800384CD9A}" destId="{C136D0D1-14C5-4451-943E-01CCCA670E14}" srcOrd="1" destOrd="0" presId="urn:microsoft.com/office/officeart/2005/8/layout/orgChart1"/>
    <dgm:cxn modelId="{34333D55-F87C-47E9-AF6D-8430CEBA7AF0}" type="presOf" srcId="{2063642C-9DDB-43FF-850A-9F2A03AF3392}" destId="{20524F4C-16F7-4C7F-AFCA-91825E8482B9}" srcOrd="1" destOrd="0" presId="urn:microsoft.com/office/officeart/2005/8/layout/orgChart1"/>
    <dgm:cxn modelId="{D5B6650D-CD70-4996-BD54-C49BD1B7AF81}" srcId="{4E8A77E4-0961-47B0-ACBE-7C0061E6E5E5}" destId="{FE1A081F-FD20-4F19-8E3B-32103B0F96F0}" srcOrd="0" destOrd="0" parTransId="{DCC93D39-7DC1-4348-9254-8C6CA1619581}" sibTransId="{06417BA7-9073-48DD-B209-06E4DB09D908}"/>
    <dgm:cxn modelId="{72D7CFE8-4D09-4664-92AF-AB0CD9CC327B}" srcId="{79015C51-C00D-4192-AAD3-78AEE5D6981B}" destId="{E09D56B6-9C92-4632-BFA8-919137B99979}" srcOrd="0" destOrd="0" parTransId="{1D8D0684-303A-4B4F-BC73-911A0F513999}" sibTransId="{85085213-4387-4526-9B8F-CE688840535C}"/>
    <dgm:cxn modelId="{0BD69EBA-4042-4975-98BE-C05007D16BFA}" srcId="{A6C238BF-0AAF-41DA-8F01-C2A46B8A249D}" destId="{707731C2-6C46-4A80-8A9D-0B3E6A5091AF}" srcOrd="2" destOrd="0" parTransId="{4194BF24-8032-4925-A610-F1A686AB05F1}" sibTransId="{AC78D8E5-9A8A-4ED0-B131-955A3D37AC08}"/>
    <dgm:cxn modelId="{01D825B7-9535-41F5-A589-9AE3289D4922}" type="presOf" srcId="{A63556CB-1A70-4575-9744-7378E7F23F13}" destId="{31640EDB-3431-407B-A945-0D47B3F34B75}" srcOrd="0" destOrd="0" presId="urn:microsoft.com/office/officeart/2005/8/layout/orgChart1"/>
    <dgm:cxn modelId="{0361A09A-3C7B-4B7A-B8C5-0621D1917D40}" type="presOf" srcId="{4E8A77E4-0961-47B0-ACBE-7C0061E6E5E5}" destId="{A1F57E47-9D61-4A14-B06C-45438D2D960C}" srcOrd="1" destOrd="0" presId="urn:microsoft.com/office/officeart/2005/8/layout/orgChart1"/>
    <dgm:cxn modelId="{CFC579BD-5DE1-42FC-A200-EEFBD729258A}" type="presOf" srcId="{DFBA2967-432E-4D17-B1BA-31A99C27CBB0}" destId="{73C01AAF-026E-4CB9-8F1B-70434222F059}" srcOrd="0" destOrd="0" presId="urn:microsoft.com/office/officeart/2005/8/layout/orgChart1"/>
    <dgm:cxn modelId="{8F6ADD8A-30B9-4B14-A102-1AAB322405AC}" type="presOf" srcId="{F3120018-FC18-4386-8AC9-154BBEB0BFEA}" destId="{6DA2FBE0-058B-47F9-85D1-5B6017B9A11E}" srcOrd="1" destOrd="0" presId="urn:microsoft.com/office/officeart/2005/8/layout/orgChart1"/>
    <dgm:cxn modelId="{6915145A-301F-4F1F-8056-3ED8512BEA6B}" type="presOf" srcId="{A63556CB-1A70-4575-9744-7378E7F23F13}" destId="{4991C038-E43C-4927-A626-8201D4ADC833}" srcOrd="1" destOrd="0" presId="urn:microsoft.com/office/officeart/2005/8/layout/orgChart1"/>
    <dgm:cxn modelId="{B5498348-AD79-4266-8654-AFD1E11368FF}" srcId="{62FD242C-6F2A-43E8-9735-D17F4041262D}" destId="{2063642C-9DDB-43FF-850A-9F2A03AF3392}" srcOrd="0" destOrd="0" parTransId="{60A01823-E8C7-436F-BC89-5F1A8D4B2574}" sibTransId="{50DE61E8-BC11-4A5E-B99C-D4E5953A851F}"/>
    <dgm:cxn modelId="{93AF37FB-A091-4A03-A3E9-F851967A3B19}" type="presOf" srcId="{D4FAB1FE-FEED-49B1-BF86-712135A35435}" destId="{076ACFE7-93ED-4BF7-B47F-CC9FE95A2C79}" srcOrd="1" destOrd="0" presId="urn:microsoft.com/office/officeart/2005/8/layout/orgChart1"/>
    <dgm:cxn modelId="{02686084-545E-405B-A897-C6525D666BB0}" type="presOf" srcId="{F13C656E-4C00-4112-9BF3-40396AC0AEB3}" destId="{5F650DC9-FED3-4D7F-BAFA-EE8EDC9C80E3}" srcOrd="0" destOrd="0" presId="urn:microsoft.com/office/officeart/2005/8/layout/orgChart1"/>
    <dgm:cxn modelId="{E91A3A32-6B40-48A0-94DB-0E913C8A4587}" type="presOf" srcId="{FE1A081F-FD20-4F19-8E3B-32103B0F96F0}" destId="{804E41C5-D92B-4903-8C04-4D98F6CC9868}" srcOrd="0" destOrd="0" presId="urn:microsoft.com/office/officeart/2005/8/layout/orgChart1"/>
    <dgm:cxn modelId="{291CEB6C-A527-4700-92E0-3E3A8CE6831D}" srcId="{A63556CB-1A70-4575-9744-7378E7F23F13}" destId="{D4FAB1FE-FEED-49B1-BF86-712135A35435}" srcOrd="1" destOrd="0" parTransId="{75751C4E-A6B2-43BE-8D8A-A30E828BE4AB}" sibTransId="{4246B834-F5EF-4A4C-9357-CD568ACDE980}"/>
    <dgm:cxn modelId="{C584D951-4C07-424B-BD2E-42F4DB440DC7}" type="presOf" srcId="{4194BF24-8032-4925-A610-F1A686AB05F1}" destId="{67EA3C53-7B7B-4EE0-A526-FCE731F7F645}" srcOrd="0" destOrd="0" presId="urn:microsoft.com/office/officeart/2005/8/layout/orgChart1"/>
    <dgm:cxn modelId="{EC1A0176-6C36-43FA-81AF-6EDBA62C3C67}" srcId="{D6194CEA-FE5B-4A4C-AF5D-B2461B72991E}" destId="{4E8A77E4-0961-47B0-ACBE-7C0061E6E5E5}" srcOrd="1" destOrd="0" parTransId="{C9C06769-7D65-4F85-A39E-0D160530C0FF}" sibTransId="{ACF1BA14-1FF6-417B-961F-C19C9169F922}"/>
    <dgm:cxn modelId="{7B10FC90-91E0-42A3-9CD7-835EF2C7F67D}" type="presOf" srcId="{79015C51-C00D-4192-AAD3-78AEE5D6981B}" destId="{DC05A073-1514-4B41-968E-3035F0743B2B}" srcOrd="0" destOrd="0" presId="urn:microsoft.com/office/officeart/2005/8/layout/orgChart1"/>
    <dgm:cxn modelId="{CCD58744-2D4C-4C86-BABF-8F0455FE4FFD}" type="presOf" srcId="{FBCD40A0-8C18-4052-BF8B-2DF8048ABBE5}" destId="{4F399300-9601-4558-A7D7-C1BF2552829C}" srcOrd="0" destOrd="0" presId="urn:microsoft.com/office/officeart/2005/8/layout/orgChart1"/>
    <dgm:cxn modelId="{CFABE2A2-3FC8-45D0-A1DC-B307CA0A78F7}" type="presOf" srcId="{1D8D0684-303A-4B4F-BC73-911A0F513999}" destId="{58DF8058-B55B-45A7-A2A3-0D57BCED0DF4}" srcOrd="0" destOrd="0" presId="urn:microsoft.com/office/officeart/2005/8/layout/orgChart1"/>
    <dgm:cxn modelId="{12972C42-ABD1-4FA2-B2B5-816B0BE20F30}" type="presOf" srcId="{82B4E40F-4552-4C1E-923D-D057A74C1DF7}" destId="{EBB7E136-06DE-4463-99FD-3DF167C437C5}" srcOrd="0" destOrd="0" presId="urn:microsoft.com/office/officeart/2005/8/layout/orgChart1"/>
    <dgm:cxn modelId="{D39569FE-4537-446A-974D-433FB72A8E84}" srcId="{A6C238BF-0AAF-41DA-8F01-C2A46B8A249D}" destId="{82B4E40F-4552-4C1E-923D-D057A74C1DF7}" srcOrd="1" destOrd="0" parTransId="{102A508A-AD58-49A1-9D45-052321977E4D}" sibTransId="{10600F3C-9CF7-492E-B90B-7BDB97490F98}"/>
    <dgm:cxn modelId="{02B9095F-EE30-49A8-A044-688C06B703A2}" type="presOf" srcId="{E052C829-FBAE-4379-8867-21363808A0C1}" destId="{74BE51DA-B86C-4620-A9F1-C718AF1A8797}" srcOrd="0" destOrd="0" presId="urn:microsoft.com/office/officeart/2005/8/layout/orgChart1"/>
    <dgm:cxn modelId="{76B572B1-96EF-475E-83C1-C5FCAA0E53A6}" type="presOf" srcId="{A44B2948-7360-4711-BDFB-07E7CBFC702F}" destId="{5F252041-F1EC-4BDA-AC96-3B22AD5669F0}" srcOrd="0" destOrd="0" presId="urn:microsoft.com/office/officeart/2005/8/layout/orgChart1"/>
    <dgm:cxn modelId="{CDD136C8-C322-40AB-8AAC-636366F6A96A}" type="presOf" srcId="{F3120018-FC18-4386-8AC9-154BBEB0BFEA}" destId="{FDB93696-7219-4AA2-ADDA-29DC20870B29}" srcOrd="0" destOrd="0" presId="urn:microsoft.com/office/officeart/2005/8/layout/orgChart1"/>
    <dgm:cxn modelId="{F34A82DB-E379-456C-9786-AA4539EBF2E5}" srcId="{2063642C-9DDB-43FF-850A-9F2A03AF3392}" destId="{D6194CEA-FE5B-4A4C-AF5D-B2461B72991E}" srcOrd="1" destOrd="0" parTransId="{F13C656E-4C00-4112-9BF3-40396AC0AEB3}" sibTransId="{E9BEA3A1-35E2-406A-BE41-6E1199BB877C}"/>
    <dgm:cxn modelId="{E17AC6D7-DCFF-4531-9EC8-4ED482B01786}" type="presOf" srcId="{4E8A77E4-0961-47B0-ACBE-7C0061E6E5E5}" destId="{2179D076-686B-4B8E-85F0-0364A8C766D4}" srcOrd="0" destOrd="0" presId="urn:microsoft.com/office/officeart/2005/8/layout/orgChart1"/>
    <dgm:cxn modelId="{FAC8280F-C171-4BE3-8D78-6120437A695B}" type="presOf" srcId="{82B4E40F-4552-4C1E-923D-D057A74C1DF7}" destId="{D9D09441-06AC-48A8-A2EE-E4F18552DC63}" srcOrd="1" destOrd="0" presId="urn:microsoft.com/office/officeart/2005/8/layout/orgChart1"/>
    <dgm:cxn modelId="{44F5BCD3-EE16-42CB-93C9-65EB77BEB906}" type="presOf" srcId="{A6C238BF-0AAF-41DA-8F01-C2A46B8A249D}" destId="{C54C3A9C-B640-4B93-B33C-9535383CCD1D}" srcOrd="1" destOrd="0" presId="urn:microsoft.com/office/officeart/2005/8/layout/orgChart1"/>
    <dgm:cxn modelId="{3518A6A2-71C7-4273-BBCA-4AB6C0E81278}" type="presOf" srcId="{E09D56B6-9C92-4632-BFA8-919137B99979}" destId="{E6B93256-C08D-45E7-9C0A-2DE2B710D933}" srcOrd="0" destOrd="0" presId="urn:microsoft.com/office/officeart/2005/8/layout/orgChart1"/>
    <dgm:cxn modelId="{6EBDA66E-B16A-43A4-98B9-C3BC5B502854}" type="presOf" srcId="{578071E1-0CE1-4226-A1E4-711F47C359FA}" destId="{9D32BAB7-2850-46E5-9293-CB1EBB6255C1}" srcOrd="0" destOrd="0" presId="urn:microsoft.com/office/officeart/2005/8/layout/orgChart1"/>
    <dgm:cxn modelId="{6D2F8AB2-4F36-4041-9856-49BD251F195A}" type="presOf" srcId="{FE1A081F-FD20-4F19-8E3B-32103B0F96F0}" destId="{A4210F9F-DA4C-4A33-8685-78F236EC1FB1}" srcOrd="1" destOrd="0" presId="urn:microsoft.com/office/officeart/2005/8/layout/orgChart1"/>
    <dgm:cxn modelId="{D32CBC83-22D3-41CC-B7B6-7A1D9D3FBAA1}" srcId="{A63556CB-1A70-4575-9744-7378E7F23F13}" destId="{F3120018-FC18-4386-8AC9-154BBEB0BFEA}" srcOrd="0" destOrd="0" parTransId="{578071E1-0CE1-4226-A1E4-711F47C359FA}" sibTransId="{47B6F7CB-0C22-497B-8204-4DFE51F49945}"/>
    <dgm:cxn modelId="{58AE111D-7584-4A33-99C1-5C698570BB96}" type="presOf" srcId="{75751C4E-A6B2-43BE-8D8A-A30E828BE4AB}" destId="{F4A03782-AA4D-4421-97FA-1E2D6890E390}" srcOrd="0" destOrd="0" presId="urn:microsoft.com/office/officeart/2005/8/layout/orgChart1"/>
    <dgm:cxn modelId="{D2F75C8B-6F09-416B-8088-15DFAC8D47DF}" srcId="{A6C238BF-0AAF-41DA-8F01-C2A46B8A249D}" destId="{A44B2948-7360-4711-BDFB-07E7CBFC702F}" srcOrd="0" destOrd="0" parTransId="{5F9118B7-DFBD-483B-B601-8D4D1A5EA800}" sibTransId="{6E6BE97B-1204-4104-B3BF-7498E84F10CE}"/>
    <dgm:cxn modelId="{4B7F7EB1-FD2F-4BB9-8CC7-2F5EA87FD550}" srcId="{4E8A77E4-0961-47B0-ACBE-7C0061E6E5E5}" destId="{A03FC044-3C27-4B7B-88F4-F8800384CD9A}" srcOrd="1" destOrd="0" parTransId="{E052C829-FBAE-4379-8867-21363808A0C1}" sibTransId="{6E9D1E73-F2A5-42D4-A286-DBD19A1DD57E}"/>
    <dgm:cxn modelId="{E122E5C4-2AAF-4198-8F85-D73C8C3CD5BD}" type="presOf" srcId="{D6194CEA-FE5B-4A4C-AF5D-B2461B72991E}" destId="{8FA791EB-B619-45DC-B515-B5FAA4FD4F29}" srcOrd="0" destOrd="0" presId="urn:microsoft.com/office/officeart/2005/8/layout/orgChart1"/>
    <dgm:cxn modelId="{DCB47F9F-CEB8-48DA-9D21-D5A6D721C741}" srcId="{D6194CEA-FE5B-4A4C-AF5D-B2461B72991E}" destId="{A63556CB-1A70-4575-9744-7378E7F23F13}" srcOrd="0" destOrd="0" parTransId="{DFBA2967-432E-4D17-B1BA-31A99C27CBB0}" sibTransId="{0541B5C7-36BE-47AF-AD1C-37DE66D8E96C}"/>
    <dgm:cxn modelId="{CD88A2D8-781B-4FE5-9C0C-686CEB769413}" type="presOf" srcId="{C8583A8E-28C8-4A01-9119-7871641947B9}" destId="{1F93B8B5-5DB3-4A46-B1FE-3D6C3A31732F}" srcOrd="0" destOrd="0" presId="urn:microsoft.com/office/officeart/2005/8/layout/orgChart1"/>
    <dgm:cxn modelId="{942904FE-6D9C-49B9-AD84-32D6A4D4487A}" type="presOf" srcId="{D4FAB1FE-FEED-49B1-BF86-712135A35435}" destId="{C81E2D17-B082-40ED-8CE4-89006C0D9B03}" srcOrd="0" destOrd="0" presId="urn:microsoft.com/office/officeart/2005/8/layout/orgChart1"/>
    <dgm:cxn modelId="{D1FBD3FC-B021-4F4E-9952-2B9FD297ABCB}" type="presOf" srcId="{A03FC044-3C27-4B7B-88F4-F8800384CD9A}" destId="{7A17106A-68C2-4BA9-9748-11C2C4F68929}" srcOrd="0" destOrd="0" presId="urn:microsoft.com/office/officeart/2005/8/layout/orgChart1"/>
    <dgm:cxn modelId="{4A3224A1-1513-4A03-A0F4-1B92285A6EF3}" type="presOf" srcId="{5F9118B7-DFBD-483B-B601-8D4D1A5EA800}" destId="{BAE8E0DA-74CE-4BA3-8C2A-5509DDAE6CA7}" srcOrd="0" destOrd="0" presId="urn:microsoft.com/office/officeart/2005/8/layout/orgChart1"/>
    <dgm:cxn modelId="{0E1BE753-4D93-4FAD-8DE9-751D3CC5F223}" type="presOf" srcId="{E09D56B6-9C92-4632-BFA8-919137B99979}" destId="{D2EB9E9C-8F28-4376-8147-C2FC0FC4C484}" srcOrd="1" destOrd="0" presId="urn:microsoft.com/office/officeart/2005/8/layout/orgChart1"/>
    <dgm:cxn modelId="{B1B596D2-DBEF-4782-A041-8F527325A17A}" type="presOf" srcId="{C9C06769-7D65-4F85-A39E-0D160530C0FF}" destId="{A940DC8C-28A4-4C1C-BD22-66F352BFDA09}" srcOrd="0" destOrd="0" presId="urn:microsoft.com/office/officeart/2005/8/layout/orgChart1"/>
    <dgm:cxn modelId="{B1723B3B-1D58-46CD-8B01-5C4B90868E87}" type="presOf" srcId="{62FD242C-6F2A-43E8-9735-D17F4041262D}" destId="{914C09C5-2CCD-48A4-9371-77DF21B03F96}" srcOrd="0" destOrd="0" presId="urn:microsoft.com/office/officeart/2005/8/layout/orgChart1"/>
    <dgm:cxn modelId="{10583270-79F1-4045-B202-8D0CB668973A}" type="presOf" srcId="{79015C51-C00D-4192-AAD3-78AEE5D6981B}" destId="{3831FB8B-3CF6-4D17-8F73-1A77126EE5A1}" srcOrd="1" destOrd="0" presId="urn:microsoft.com/office/officeart/2005/8/layout/orgChart1"/>
    <dgm:cxn modelId="{61F8C11C-15AE-4C2B-8749-754E6344AFFD}" type="presOf" srcId="{A6C238BF-0AAF-41DA-8F01-C2A46B8A249D}" destId="{0ABB9E80-4814-46BA-8D58-A93AC08F06F2}" srcOrd="0" destOrd="0" presId="urn:microsoft.com/office/officeart/2005/8/layout/orgChart1"/>
    <dgm:cxn modelId="{BAD8B0AF-54D4-47AC-A4F0-2564FB58E868}" type="presOf" srcId="{102A508A-AD58-49A1-9D45-052321977E4D}" destId="{65382A3A-CE12-4169-A566-BCC98F7907EB}" srcOrd="0" destOrd="0" presId="urn:microsoft.com/office/officeart/2005/8/layout/orgChart1"/>
    <dgm:cxn modelId="{3F094EEF-27E6-4617-A9AF-3BEF2B556107}" srcId="{2063642C-9DDB-43FF-850A-9F2A03AF3392}" destId="{A6C238BF-0AAF-41DA-8F01-C2A46B8A249D}" srcOrd="0" destOrd="0" parTransId="{C8583A8E-28C8-4A01-9119-7871641947B9}" sibTransId="{F418D0A0-47DE-48B6-848E-498A82C342D6}"/>
    <dgm:cxn modelId="{CC362A7E-DDD4-415E-948A-05B44E54B4AA}" type="presOf" srcId="{707731C2-6C46-4A80-8A9D-0B3E6A5091AF}" destId="{542A4849-64BD-478A-A07E-C1F7EE47A297}" srcOrd="0" destOrd="0" presId="urn:microsoft.com/office/officeart/2005/8/layout/orgChart1"/>
    <dgm:cxn modelId="{14239246-96FF-4209-B12A-FD1647D8656F}" type="presOf" srcId="{2063642C-9DDB-43FF-850A-9F2A03AF3392}" destId="{98395E61-7CE5-4049-BF1E-D9ED9113529B}" srcOrd="0" destOrd="0" presId="urn:microsoft.com/office/officeart/2005/8/layout/orgChart1"/>
    <dgm:cxn modelId="{AFFC298B-0BB1-4884-822A-0A36570CD5B4}" type="presParOf" srcId="{914C09C5-2CCD-48A4-9371-77DF21B03F96}" destId="{E2119FA3-FE2E-4E9B-A5E1-D2184FCCD330}" srcOrd="0" destOrd="0" presId="urn:microsoft.com/office/officeart/2005/8/layout/orgChart1"/>
    <dgm:cxn modelId="{AABCC51D-5CF1-40EC-BA6D-08E7EF421643}" type="presParOf" srcId="{E2119FA3-FE2E-4E9B-A5E1-D2184FCCD330}" destId="{F1FA8822-AFD2-4FD3-9BFC-5C5C2E27156F}" srcOrd="0" destOrd="0" presId="urn:microsoft.com/office/officeart/2005/8/layout/orgChart1"/>
    <dgm:cxn modelId="{1596B224-3690-4607-8FB0-28F1006155CA}" type="presParOf" srcId="{F1FA8822-AFD2-4FD3-9BFC-5C5C2E27156F}" destId="{98395E61-7CE5-4049-BF1E-D9ED9113529B}" srcOrd="0" destOrd="0" presId="urn:microsoft.com/office/officeart/2005/8/layout/orgChart1"/>
    <dgm:cxn modelId="{DAAA2646-C4DE-4A3A-8C37-270E52C44ABA}" type="presParOf" srcId="{F1FA8822-AFD2-4FD3-9BFC-5C5C2E27156F}" destId="{20524F4C-16F7-4C7F-AFCA-91825E8482B9}" srcOrd="1" destOrd="0" presId="urn:microsoft.com/office/officeart/2005/8/layout/orgChart1"/>
    <dgm:cxn modelId="{C621437C-8AE9-46C3-B7C4-88C262EF4EB8}" type="presParOf" srcId="{E2119FA3-FE2E-4E9B-A5E1-D2184FCCD330}" destId="{1C759AC0-EB34-47DA-B39B-25A67CA5A5BC}" srcOrd="1" destOrd="0" presId="urn:microsoft.com/office/officeart/2005/8/layout/orgChart1"/>
    <dgm:cxn modelId="{56D2BA23-4A28-4B64-94EA-17CBA8C7533D}" type="presParOf" srcId="{1C759AC0-EB34-47DA-B39B-25A67CA5A5BC}" destId="{1F93B8B5-5DB3-4A46-B1FE-3D6C3A31732F}" srcOrd="0" destOrd="0" presId="urn:microsoft.com/office/officeart/2005/8/layout/orgChart1"/>
    <dgm:cxn modelId="{4D80053F-9A03-4E84-911B-248AE0E53D9B}" type="presParOf" srcId="{1C759AC0-EB34-47DA-B39B-25A67CA5A5BC}" destId="{E899D9F9-8C99-45FF-95DB-38BD2B62E765}" srcOrd="1" destOrd="0" presId="urn:microsoft.com/office/officeart/2005/8/layout/orgChart1"/>
    <dgm:cxn modelId="{E23FCC7A-CDD8-473A-BC19-8D92DE8C1AEF}" type="presParOf" srcId="{E899D9F9-8C99-45FF-95DB-38BD2B62E765}" destId="{71950E3C-63B1-4E62-B2C3-D3507690D130}" srcOrd="0" destOrd="0" presId="urn:microsoft.com/office/officeart/2005/8/layout/orgChart1"/>
    <dgm:cxn modelId="{EFC2BBA5-C2C1-45D1-871A-86CFA0453E00}" type="presParOf" srcId="{71950E3C-63B1-4E62-B2C3-D3507690D130}" destId="{0ABB9E80-4814-46BA-8D58-A93AC08F06F2}" srcOrd="0" destOrd="0" presId="urn:microsoft.com/office/officeart/2005/8/layout/orgChart1"/>
    <dgm:cxn modelId="{1C8264F1-8C14-4F14-924B-DD4FA7A872F6}" type="presParOf" srcId="{71950E3C-63B1-4E62-B2C3-D3507690D130}" destId="{C54C3A9C-B640-4B93-B33C-9535383CCD1D}" srcOrd="1" destOrd="0" presId="urn:microsoft.com/office/officeart/2005/8/layout/orgChart1"/>
    <dgm:cxn modelId="{3732023C-03E3-4AF1-9E31-01F71C2F781A}" type="presParOf" srcId="{E899D9F9-8C99-45FF-95DB-38BD2B62E765}" destId="{B9BBDD2D-7FDE-46FB-9A86-D7B64EC79399}" srcOrd="1" destOrd="0" presId="urn:microsoft.com/office/officeart/2005/8/layout/orgChart1"/>
    <dgm:cxn modelId="{7EB59BF1-017B-426D-A10F-6D85C2AC7CD6}" type="presParOf" srcId="{B9BBDD2D-7FDE-46FB-9A86-D7B64EC79399}" destId="{BAE8E0DA-74CE-4BA3-8C2A-5509DDAE6CA7}" srcOrd="0" destOrd="0" presId="urn:microsoft.com/office/officeart/2005/8/layout/orgChart1"/>
    <dgm:cxn modelId="{A4090EE7-46EE-41A1-89F6-6EC28B09D5A5}" type="presParOf" srcId="{B9BBDD2D-7FDE-46FB-9A86-D7B64EC79399}" destId="{8CF6E104-ACC5-470D-8C0A-C7D55FEC0912}" srcOrd="1" destOrd="0" presId="urn:microsoft.com/office/officeart/2005/8/layout/orgChart1"/>
    <dgm:cxn modelId="{9BB5C500-C9D6-4EED-894D-664EE05E0FF9}" type="presParOf" srcId="{8CF6E104-ACC5-470D-8C0A-C7D55FEC0912}" destId="{DBDFFB20-B56B-4441-975B-43262C1F0BBF}" srcOrd="0" destOrd="0" presId="urn:microsoft.com/office/officeart/2005/8/layout/orgChart1"/>
    <dgm:cxn modelId="{F7C56224-1924-4C77-A92C-0C2D16B9E653}" type="presParOf" srcId="{DBDFFB20-B56B-4441-975B-43262C1F0BBF}" destId="{5F252041-F1EC-4BDA-AC96-3B22AD5669F0}" srcOrd="0" destOrd="0" presId="urn:microsoft.com/office/officeart/2005/8/layout/orgChart1"/>
    <dgm:cxn modelId="{5844CD1C-8905-4CFF-B428-D8E1A04743CB}" type="presParOf" srcId="{DBDFFB20-B56B-4441-975B-43262C1F0BBF}" destId="{0571C4D5-7C1F-4D1C-9D91-6E33022A46D7}" srcOrd="1" destOrd="0" presId="urn:microsoft.com/office/officeart/2005/8/layout/orgChart1"/>
    <dgm:cxn modelId="{1C711F86-A34B-406D-8155-117CBD05D229}" type="presParOf" srcId="{8CF6E104-ACC5-470D-8C0A-C7D55FEC0912}" destId="{7B7C7F00-4FFD-4E1E-8695-B215371D222C}" srcOrd="1" destOrd="0" presId="urn:microsoft.com/office/officeart/2005/8/layout/orgChart1"/>
    <dgm:cxn modelId="{6B35A1B3-8E2A-41EC-9A73-4CF8CCB14C07}" type="presParOf" srcId="{8CF6E104-ACC5-470D-8C0A-C7D55FEC0912}" destId="{E7C956BF-C77D-4CC6-A17D-F40C308FB641}" srcOrd="2" destOrd="0" presId="urn:microsoft.com/office/officeart/2005/8/layout/orgChart1"/>
    <dgm:cxn modelId="{712AE7B2-BF28-4963-B175-D602E394DE60}" type="presParOf" srcId="{B9BBDD2D-7FDE-46FB-9A86-D7B64EC79399}" destId="{65382A3A-CE12-4169-A566-BCC98F7907EB}" srcOrd="2" destOrd="0" presId="urn:microsoft.com/office/officeart/2005/8/layout/orgChart1"/>
    <dgm:cxn modelId="{6A67584D-3F93-473F-B5A2-373410AC3674}" type="presParOf" srcId="{B9BBDD2D-7FDE-46FB-9A86-D7B64EC79399}" destId="{1DE5F936-0A6B-482C-8C08-657464B32FA9}" srcOrd="3" destOrd="0" presId="urn:microsoft.com/office/officeart/2005/8/layout/orgChart1"/>
    <dgm:cxn modelId="{2BB10D87-06F4-41D6-852D-85DC1C8265EF}" type="presParOf" srcId="{1DE5F936-0A6B-482C-8C08-657464B32FA9}" destId="{875A9DEF-54DD-4258-AD58-5590A331AE35}" srcOrd="0" destOrd="0" presId="urn:microsoft.com/office/officeart/2005/8/layout/orgChart1"/>
    <dgm:cxn modelId="{1219F502-A8C5-428F-A5C3-B09383A6C68B}" type="presParOf" srcId="{875A9DEF-54DD-4258-AD58-5590A331AE35}" destId="{EBB7E136-06DE-4463-99FD-3DF167C437C5}" srcOrd="0" destOrd="0" presId="urn:microsoft.com/office/officeart/2005/8/layout/orgChart1"/>
    <dgm:cxn modelId="{BEA83A0F-A147-47B8-91A8-23365DE1378A}" type="presParOf" srcId="{875A9DEF-54DD-4258-AD58-5590A331AE35}" destId="{D9D09441-06AC-48A8-A2EE-E4F18552DC63}" srcOrd="1" destOrd="0" presId="urn:microsoft.com/office/officeart/2005/8/layout/orgChart1"/>
    <dgm:cxn modelId="{87349C79-5742-4690-90AE-145DC6430018}" type="presParOf" srcId="{1DE5F936-0A6B-482C-8C08-657464B32FA9}" destId="{E528B026-CB19-47BB-851B-CBAD3E02175C}" srcOrd="1" destOrd="0" presId="urn:microsoft.com/office/officeart/2005/8/layout/orgChart1"/>
    <dgm:cxn modelId="{DE84A225-DBAB-460D-A2A2-0E0494E0DF4D}" type="presParOf" srcId="{1DE5F936-0A6B-482C-8C08-657464B32FA9}" destId="{A2B28711-DC28-4F80-A885-0D5C9F4DEA50}" srcOrd="2" destOrd="0" presId="urn:microsoft.com/office/officeart/2005/8/layout/orgChart1"/>
    <dgm:cxn modelId="{5A36FA5B-2F72-45A2-A3B3-D1D8B9491388}" type="presParOf" srcId="{B9BBDD2D-7FDE-46FB-9A86-D7B64EC79399}" destId="{67EA3C53-7B7B-4EE0-A526-FCE731F7F645}" srcOrd="4" destOrd="0" presId="urn:microsoft.com/office/officeart/2005/8/layout/orgChart1"/>
    <dgm:cxn modelId="{CCE50A43-E976-41AD-841C-72C4F8BF9C47}" type="presParOf" srcId="{B9BBDD2D-7FDE-46FB-9A86-D7B64EC79399}" destId="{98025603-F608-4791-8343-E8F8456852BF}" srcOrd="5" destOrd="0" presId="urn:microsoft.com/office/officeart/2005/8/layout/orgChart1"/>
    <dgm:cxn modelId="{85F2FC91-B3FB-4C4A-ADFE-A29298683892}" type="presParOf" srcId="{98025603-F608-4791-8343-E8F8456852BF}" destId="{4C53D984-9825-484C-9E0D-EA7D2BB19D2F}" srcOrd="0" destOrd="0" presId="urn:microsoft.com/office/officeart/2005/8/layout/orgChart1"/>
    <dgm:cxn modelId="{B7CD3209-A83D-4AF5-9FB4-93DE9B801A83}" type="presParOf" srcId="{4C53D984-9825-484C-9E0D-EA7D2BB19D2F}" destId="{542A4849-64BD-478A-A07E-C1F7EE47A297}" srcOrd="0" destOrd="0" presId="urn:microsoft.com/office/officeart/2005/8/layout/orgChart1"/>
    <dgm:cxn modelId="{5AD48E5C-5744-4843-A255-63C7F2C74F30}" type="presParOf" srcId="{4C53D984-9825-484C-9E0D-EA7D2BB19D2F}" destId="{938947BD-DE8D-476F-A78E-EB2174B32D04}" srcOrd="1" destOrd="0" presId="urn:microsoft.com/office/officeart/2005/8/layout/orgChart1"/>
    <dgm:cxn modelId="{812A4850-0BCC-4FD4-9B36-E5664F547966}" type="presParOf" srcId="{98025603-F608-4791-8343-E8F8456852BF}" destId="{7B74E9FC-8E71-47B7-83D9-6B240BDEDE74}" srcOrd="1" destOrd="0" presId="urn:microsoft.com/office/officeart/2005/8/layout/orgChart1"/>
    <dgm:cxn modelId="{327236A0-7B30-44C4-9B43-872C59B4449A}" type="presParOf" srcId="{98025603-F608-4791-8343-E8F8456852BF}" destId="{990B265B-307B-47E3-9719-9A441D536A2B}" srcOrd="2" destOrd="0" presId="urn:microsoft.com/office/officeart/2005/8/layout/orgChart1"/>
    <dgm:cxn modelId="{FFFD442F-3831-49A8-B276-EFA1D7CD8D3A}" type="presParOf" srcId="{E899D9F9-8C99-45FF-95DB-38BD2B62E765}" destId="{8039675B-4F81-4BE3-98F8-53F8FFE4991D}" srcOrd="2" destOrd="0" presId="urn:microsoft.com/office/officeart/2005/8/layout/orgChart1"/>
    <dgm:cxn modelId="{0A4C950B-6FCD-40AB-9B1E-222CF2EE20B9}" type="presParOf" srcId="{1C759AC0-EB34-47DA-B39B-25A67CA5A5BC}" destId="{5F650DC9-FED3-4D7F-BAFA-EE8EDC9C80E3}" srcOrd="2" destOrd="0" presId="urn:microsoft.com/office/officeart/2005/8/layout/orgChart1"/>
    <dgm:cxn modelId="{454C7937-9EAA-44B4-8B01-CE711C218083}" type="presParOf" srcId="{1C759AC0-EB34-47DA-B39B-25A67CA5A5BC}" destId="{B446AA67-B863-488C-AEE4-F5B901A9087F}" srcOrd="3" destOrd="0" presId="urn:microsoft.com/office/officeart/2005/8/layout/orgChart1"/>
    <dgm:cxn modelId="{283E6CB9-4C79-4B79-AC5F-9B3EC5FC38BE}" type="presParOf" srcId="{B446AA67-B863-488C-AEE4-F5B901A9087F}" destId="{55EC0B67-DBBA-46AE-9C3A-E81992A2105A}" srcOrd="0" destOrd="0" presId="urn:microsoft.com/office/officeart/2005/8/layout/orgChart1"/>
    <dgm:cxn modelId="{C373B7DF-F30C-4EFF-B7D8-F20173A5C4B6}" type="presParOf" srcId="{55EC0B67-DBBA-46AE-9C3A-E81992A2105A}" destId="{8FA791EB-B619-45DC-B515-B5FAA4FD4F29}" srcOrd="0" destOrd="0" presId="urn:microsoft.com/office/officeart/2005/8/layout/orgChart1"/>
    <dgm:cxn modelId="{9A03B25E-2F57-42A7-96F1-2498F0F069EF}" type="presParOf" srcId="{55EC0B67-DBBA-46AE-9C3A-E81992A2105A}" destId="{C2A75487-DA6B-486B-BFA1-A3B06FEBA39E}" srcOrd="1" destOrd="0" presId="urn:microsoft.com/office/officeart/2005/8/layout/orgChart1"/>
    <dgm:cxn modelId="{B5DA3952-E8EB-431A-A6DC-B43B17E19DD7}" type="presParOf" srcId="{B446AA67-B863-488C-AEE4-F5B901A9087F}" destId="{C22BC072-158D-48DA-B2C3-1B0F646F7DBC}" srcOrd="1" destOrd="0" presId="urn:microsoft.com/office/officeart/2005/8/layout/orgChart1"/>
    <dgm:cxn modelId="{BCAC8AF4-7D2F-43C9-8522-52E61446ECA3}" type="presParOf" srcId="{C22BC072-158D-48DA-B2C3-1B0F646F7DBC}" destId="{73C01AAF-026E-4CB9-8F1B-70434222F059}" srcOrd="0" destOrd="0" presId="urn:microsoft.com/office/officeart/2005/8/layout/orgChart1"/>
    <dgm:cxn modelId="{DFDE49A7-2338-4BDA-AD75-9A3B051FB8E7}" type="presParOf" srcId="{C22BC072-158D-48DA-B2C3-1B0F646F7DBC}" destId="{962803C7-E1A1-4DF2-B7C8-EC6CDBAE62E7}" srcOrd="1" destOrd="0" presId="urn:microsoft.com/office/officeart/2005/8/layout/orgChart1"/>
    <dgm:cxn modelId="{33C64F66-33F9-4CDC-8FB7-843FB097DCDA}" type="presParOf" srcId="{962803C7-E1A1-4DF2-B7C8-EC6CDBAE62E7}" destId="{E082FAD0-6648-4FD7-9EB4-5518FF73DCB4}" srcOrd="0" destOrd="0" presId="urn:microsoft.com/office/officeart/2005/8/layout/orgChart1"/>
    <dgm:cxn modelId="{DA00C00D-64BD-448E-814F-307415F0B5F8}" type="presParOf" srcId="{E082FAD0-6648-4FD7-9EB4-5518FF73DCB4}" destId="{31640EDB-3431-407B-A945-0D47B3F34B75}" srcOrd="0" destOrd="0" presId="urn:microsoft.com/office/officeart/2005/8/layout/orgChart1"/>
    <dgm:cxn modelId="{4B01B4A5-2759-4D28-B7C3-8F8E0697DABA}" type="presParOf" srcId="{E082FAD0-6648-4FD7-9EB4-5518FF73DCB4}" destId="{4991C038-E43C-4927-A626-8201D4ADC833}" srcOrd="1" destOrd="0" presId="urn:microsoft.com/office/officeart/2005/8/layout/orgChart1"/>
    <dgm:cxn modelId="{C427F0F5-8EE2-4ACD-9ECF-ECF0538FD91C}" type="presParOf" srcId="{962803C7-E1A1-4DF2-B7C8-EC6CDBAE62E7}" destId="{A96265D8-B92E-4AC9-9240-9BBDAE86406E}" srcOrd="1" destOrd="0" presId="urn:microsoft.com/office/officeart/2005/8/layout/orgChart1"/>
    <dgm:cxn modelId="{B4923137-37F6-45AD-965D-60265B0685BB}" type="presParOf" srcId="{A96265D8-B92E-4AC9-9240-9BBDAE86406E}" destId="{9D32BAB7-2850-46E5-9293-CB1EBB6255C1}" srcOrd="0" destOrd="0" presId="urn:microsoft.com/office/officeart/2005/8/layout/orgChart1"/>
    <dgm:cxn modelId="{E13D2164-CEB1-4099-9A33-C4DB22A41AA2}" type="presParOf" srcId="{A96265D8-B92E-4AC9-9240-9BBDAE86406E}" destId="{C7E48889-EEF7-4104-924C-6667F0B2AFE5}" srcOrd="1" destOrd="0" presId="urn:microsoft.com/office/officeart/2005/8/layout/orgChart1"/>
    <dgm:cxn modelId="{8FD636F7-0117-4955-AA9D-CC51C2BF2D6D}" type="presParOf" srcId="{C7E48889-EEF7-4104-924C-6667F0B2AFE5}" destId="{117D296D-7769-494E-83C7-6FCD2773C49D}" srcOrd="0" destOrd="0" presId="urn:microsoft.com/office/officeart/2005/8/layout/orgChart1"/>
    <dgm:cxn modelId="{C0B5C6E3-1A70-473D-BBE0-3A59B1BE1CD4}" type="presParOf" srcId="{117D296D-7769-494E-83C7-6FCD2773C49D}" destId="{FDB93696-7219-4AA2-ADDA-29DC20870B29}" srcOrd="0" destOrd="0" presId="urn:microsoft.com/office/officeart/2005/8/layout/orgChart1"/>
    <dgm:cxn modelId="{54EEE670-B522-491E-A328-EC0FB78CDD51}" type="presParOf" srcId="{117D296D-7769-494E-83C7-6FCD2773C49D}" destId="{6DA2FBE0-058B-47F9-85D1-5B6017B9A11E}" srcOrd="1" destOrd="0" presId="urn:microsoft.com/office/officeart/2005/8/layout/orgChart1"/>
    <dgm:cxn modelId="{AD2327D4-3D9E-484E-AD45-3E30813E1264}" type="presParOf" srcId="{C7E48889-EEF7-4104-924C-6667F0B2AFE5}" destId="{21B7B75E-164E-4D5F-8F8B-B7A72BB41DC6}" srcOrd="1" destOrd="0" presId="urn:microsoft.com/office/officeart/2005/8/layout/orgChart1"/>
    <dgm:cxn modelId="{A95ACE97-3F38-42D5-A31D-FCCD894A24BD}" type="presParOf" srcId="{C7E48889-EEF7-4104-924C-6667F0B2AFE5}" destId="{8BFE51F0-B133-4343-8A01-98BE480365EB}" srcOrd="2" destOrd="0" presId="urn:microsoft.com/office/officeart/2005/8/layout/orgChart1"/>
    <dgm:cxn modelId="{DBDCFD12-D261-4A69-998C-9922F09171D3}" type="presParOf" srcId="{A96265D8-B92E-4AC9-9240-9BBDAE86406E}" destId="{F4A03782-AA4D-4421-97FA-1E2D6890E390}" srcOrd="2" destOrd="0" presId="urn:microsoft.com/office/officeart/2005/8/layout/orgChart1"/>
    <dgm:cxn modelId="{C6CC2BA6-16B0-4DC7-8E13-8C19CF87B936}" type="presParOf" srcId="{A96265D8-B92E-4AC9-9240-9BBDAE86406E}" destId="{A664C839-7EA7-4AE1-A292-C9F5DB81A8FB}" srcOrd="3" destOrd="0" presId="urn:microsoft.com/office/officeart/2005/8/layout/orgChart1"/>
    <dgm:cxn modelId="{1EE4E76C-B781-471D-91B1-2A4D0C5CAE56}" type="presParOf" srcId="{A664C839-7EA7-4AE1-A292-C9F5DB81A8FB}" destId="{4220548B-0FB8-44AA-A3AD-F748F1A083AC}" srcOrd="0" destOrd="0" presId="urn:microsoft.com/office/officeart/2005/8/layout/orgChart1"/>
    <dgm:cxn modelId="{AC6A3BE0-A2DD-4470-BC8E-DC56DB003C81}" type="presParOf" srcId="{4220548B-0FB8-44AA-A3AD-F748F1A083AC}" destId="{C81E2D17-B082-40ED-8CE4-89006C0D9B03}" srcOrd="0" destOrd="0" presId="urn:microsoft.com/office/officeart/2005/8/layout/orgChart1"/>
    <dgm:cxn modelId="{ED04B41F-1B88-420E-B9AD-D2715FA5F7DD}" type="presParOf" srcId="{4220548B-0FB8-44AA-A3AD-F748F1A083AC}" destId="{076ACFE7-93ED-4BF7-B47F-CC9FE95A2C79}" srcOrd="1" destOrd="0" presId="urn:microsoft.com/office/officeart/2005/8/layout/orgChart1"/>
    <dgm:cxn modelId="{6DEE6441-21DB-4DE1-AA4B-999F42774F29}" type="presParOf" srcId="{A664C839-7EA7-4AE1-A292-C9F5DB81A8FB}" destId="{B441D4D8-18C3-43E3-8FF7-F53A1DBA3650}" srcOrd="1" destOrd="0" presId="urn:microsoft.com/office/officeart/2005/8/layout/orgChart1"/>
    <dgm:cxn modelId="{1DA77C3A-F7E4-497F-ABAF-EE3FB3145FA1}" type="presParOf" srcId="{A664C839-7EA7-4AE1-A292-C9F5DB81A8FB}" destId="{8B0646DA-8F54-43F9-9C0A-F879224C1E02}" srcOrd="2" destOrd="0" presId="urn:microsoft.com/office/officeart/2005/8/layout/orgChart1"/>
    <dgm:cxn modelId="{FB024137-41B6-4EC0-BD8C-FD7B8D6E2697}" type="presParOf" srcId="{962803C7-E1A1-4DF2-B7C8-EC6CDBAE62E7}" destId="{5C0CB2C4-72B3-47FB-9AD6-CA501C0FBDFD}" srcOrd="2" destOrd="0" presId="urn:microsoft.com/office/officeart/2005/8/layout/orgChart1"/>
    <dgm:cxn modelId="{49D6CAEC-AAE7-4926-A12D-E8496B8FFAA8}" type="presParOf" srcId="{C22BC072-158D-48DA-B2C3-1B0F646F7DBC}" destId="{A940DC8C-28A4-4C1C-BD22-66F352BFDA09}" srcOrd="2" destOrd="0" presId="urn:microsoft.com/office/officeart/2005/8/layout/orgChart1"/>
    <dgm:cxn modelId="{535DDB2A-9C7D-4B22-A380-7ABF84A15B44}" type="presParOf" srcId="{C22BC072-158D-48DA-B2C3-1B0F646F7DBC}" destId="{6AF7317F-FD21-477B-836F-59AE0F432634}" srcOrd="3" destOrd="0" presId="urn:microsoft.com/office/officeart/2005/8/layout/orgChart1"/>
    <dgm:cxn modelId="{847AB551-2187-4D90-91D8-ABE660CCBA20}" type="presParOf" srcId="{6AF7317F-FD21-477B-836F-59AE0F432634}" destId="{63858537-4BD6-4516-89B4-46831CCA370A}" srcOrd="0" destOrd="0" presId="urn:microsoft.com/office/officeart/2005/8/layout/orgChart1"/>
    <dgm:cxn modelId="{50926FAD-7DB4-400F-83AD-B4E94D003C83}" type="presParOf" srcId="{63858537-4BD6-4516-89B4-46831CCA370A}" destId="{2179D076-686B-4B8E-85F0-0364A8C766D4}" srcOrd="0" destOrd="0" presId="urn:microsoft.com/office/officeart/2005/8/layout/orgChart1"/>
    <dgm:cxn modelId="{B7F0F084-4B78-440A-B952-B99D7B611109}" type="presParOf" srcId="{63858537-4BD6-4516-89B4-46831CCA370A}" destId="{A1F57E47-9D61-4A14-B06C-45438D2D960C}" srcOrd="1" destOrd="0" presId="urn:microsoft.com/office/officeart/2005/8/layout/orgChart1"/>
    <dgm:cxn modelId="{4A02A1B2-89C3-41D2-9F6A-8961A71E1B32}" type="presParOf" srcId="{6AF7317F-FD21-477B-836F-59AE0F432634}" destId="{EB12CABC-95C3-43D1-8F08-BB5E625106E8}" srcOrd="1" destOrd="0" presId="urn:microsoft.com/office/officeart/2005/8/layout/orgChart1"/>
    <dgm:cxn modelId="{726D3F96-A485-4E2A-869E-0C08A3AF2E0C}" type="presParOf" srcId="{EB12CABC-95C3-43D1-8F08-BB5E625106E8}" destId="{B81B8F96-A0C7-409D-8578-609CBC8CB80C}" srcOrd="0" destOrd="0" presId="urn:microsoft.com/office/officeart/2005/8/layout/orgChart1"/>
    <dgm:cxn modelId="{F59934FE-F6F0-4D63-932E-00283D33DF7F}" type="presParOf" srcId="{EB12CABC-95C3-43D1-8F08-BB5E625106E8}" destId="{A5BC0995-4562-4A37-B855-FF94067BC066}" srcOrd="1" destOrd="0" presId="urn:microsoft.com/office/officeart/2005/8/layout/orgChart1"/>
    <dgm:cxn modelId="{64F53E02-4933-4462-8E3A-311575D349EB}" type="presParOf" srcId="{A5BC0995-4562-4A37-B855-FF94067BC066}" destId="{912CBDFB-7108-45B5-B0D6-A5670619CC81}" srcOrd="0" destOrd="0" presId="urn:microsoft.com/office/officeart/2005/8/layout/orgChart1"/>
    <dgm:cxn modelId="{EDFCE2B3-C249-46AB-878F-64664E2B835A}" type="presParOf" srcId="{912CBDFB-7108-45B5-B0D6-A5670619CC81}" destId="{804E41C5-D92B-4903-8C04-4D98F6CC9868}" srcOrd="0" destOrd="0" presId="urn:microsoft.com/office/officeart/2005/8/layout/orgChart1"/>
    <dgm:cxn modelId="{748D46AB-DF04-49E4-BDD7-C8ECB48D4E8F}" type="presParOf" srcId="{912CBDFB-7108-45B5-B0D6-A5670619CC81}" destId="{A4210F9F-DA4C-4A33-8685-78F236EC1FB1}" srcOrd="1" destOrd="0" presId="urn:microsoft.com/office/officeart/2005/8/layout/orgChart1"/>
    <dgm:cxn modelId="{D4CD94C9-44A2-467D-91A9-940691FE9875}" type="presParOf" srcId="{A5BC0995-4562-4A37-B855-FF94067BC066}" destId="{F4905DF7-82CE-4152-9DC8-17A4E9A9132A}" srcOrd="1" destOrd="0" presId="urn:microsoft.com/office/officeart/2005/8/layout/orgChart1"/>
    <dgm:cxn modelId="{0BFCC879-F052-4F2A-9AD7-C07BCA7645A2}" type="presParOf" srcId="{A5BC0995-4562-4A37-B855-FF94067BC066}" destId="{15E2AB49-7EF3-418B-B2D5-851E93887568}" srcOrd="2" destOrd="0" presId="urn:microsoft.com/office/officeart/2005/8/layout/orgChart1"/>
    <dgm:cxn modelId="{E750C48B-1D51-461A-A7DD-0CF8F96FD40D}" type="presParOf" srcId="{EB12CABC-95C3-43D1-8F08-BB5E625106E8}" destId="{74BE51DA-B86C-4620-A9F1-C718AF1A8797}" srcOrd="2" destOrd="0" presId="urn:microsoft.com/office/officeart/2005/8/layout/orgChart1"/>
    <dgm:cxn modelId="{FE8F2B81-FF73-41E4-8405-90AD916E0DBD}" type="presParOf" srcId="{EB12CABC-95C3-43D1-8F08-BB5E625106E8}" destId="{2AF2A50F-8170-4CC7-A265-F7BDED76A192}" srcOrd="3" destOrd="0" presId="urn:microsoft.com/office/officeart/2005/8/layout/orgChart1"/>
    <dgm:cxn modelId="{BDBB6B55-733D-4B88-B73F-7AB62F9C6D6D}" type="presParOf" srcId="{2AF2A50F-8170-4CC7-A265-F7BDED76A192}" destId="{E4AA5343-37F5-461A-954D-EDFDAE952C3D}" srcOrd="0" destOrd="0" presId="urn:microsoft.com/office/officeart/2005/8/layout/orgChart1"/>
    <dgm:cxn modelId="{974773AE-F42E-440C-B437-D7443A8D56F8}" type="presParOf" srcId="{E4AA5343-37F5-461A-954D-EDFDAE952C3D}" destId="{7A17106A-68C2-4BA9-9748-11C2C4F68929}" srcOrd="0" destOrd="0" presId="urn:microsoft.com/office/officeart/2005/8/layout/orgChart1"/>
    <dgm:cxn modelId="{8863E445-3AEF-47C4-8D7F-263CBD002393}" type="presParOf" srcId="{E4AA5343-37F5-461A-954D-EDFDAE952C3D}" destId="{C136D0D1-14C5-4451-943E-01CCCA670E14}" srcOrd="1" destOrd="0" presId="urn:microsoft.com/office/officeart/2005/8/layout/orgChart1"/>
    <dgm:cxn modelId="{6CD1E1A4-6EBB-4266-9415-4604899D7367}" type="presParOf" srcId="{2AF2A50F-8170-4CC7-A265-F7BDED76A192}" destId="{9FCF6528-6820-41A1-8DC7-AA6AC128B25C}" srcOrd="1" destOrd="0" presId="urn:microsoft.com/office/officeart/2005/8/layout/orgChart1"/>
    <dgm:cxn modelId="{643AA099-4E6C-4D61-B860-4E70E857F2C9}" type="presParOf" srcId="{2AF2A50F-8170-4CC7-A265-F7BDED76A192}" destId="{F03A1FEC-7389-4CE4-94CC-6DE5E3DC4B6B}" srcOrd="2" destOrd="0" presId="urn:microsoft.com/office/officeart/2005/8/layout/orgChart1"/>
    <dgm:cxn modelId="{5E5C3572-9B99-4E6D-9A72-43A4DD610EB6}" type="presParOf" srcId="{6AF7317F-FD21-477B-836F-59AE0F432634}" destId="{7A025CEE-8427-4F07-8971-4EFB5EAB636D}" srcOrd="2" destOrd="0" presId="urn:microsoft.com/office/officeart/2005/8/layout/orgChart1"/>
    <dgm:cxn modelId="{60738EEC-647F-45B4-BA67-C585448DAA49}" type="presParOf" srcId="{B446AA67-B863-488C-AEE4-F5B901A9087F}" destId="{D6A610BB-9994-4460-BA40-23940B21C899}" srcOrd="2" destOrd="0" presId="urn:microsoft.com/office/officeart/2005/8/layout/orgChart1"/>
    <dgm:cxn modelId="{D7B9D4E0-DBB5-4236-B052-294D80A5CB54}" type="presParOf" srcId="{1C759AC0-EB34-47DA-B39B-25A67CA5A5BC}" destId="{4F399300-9601-4558-A7D7-C1BF2552829C}" srcOrd="4" destOrd="0" presId="urn:microsoft.com/office/officeart/2005/8/layout/orgChart1"/>
    <dgm:cxn modelId="{A48DAB71-F226-4E7B-8FEC-0D1F762B1AFF}" type="presParOf" srcId="{1C759AC0-EB34-47DA-B39B-25A67CA5A5BC}" destId="{1B040FCA-821C-4EF2-8542-C84A8FCCB569}" srcOrd="5" destOrd="0" presId="urn:microsoft.com/office/officeart/2005/8/layout/orgChart1"/>
    <dgm:cxn modelId="{418524E1-EAD5-4A33-8CFE-B5450EE6A54A}" type="presParOf" srcId="{1B040FCA-821C-4EF2-8542-C84A8FCCB569}" destId="{B7D337C3-9036-4FDE-80C2-858BFAE52D98}" srcOrd="0" destOrd="0" presId="urn:microsoft.com/office/officeart/2005/8/layout/orgChart1"/>
    <dgm:cxn modelId="{5FCF0E46-FF1A-463F-B1B4-F548BF3770C0}" type="presParOf" srcId="{B7D337C3-9036-4FDE-80C2-858BFAE52D98}" destId="{DC05A073-1514-4B41-968E-3035F0743B2B}" srcOrd="0" destOrd="0" presId="urn:microsoft.com/office/officeart/2005/8/layout/orgChart1"/>
    <dgm:cxn modelId="{9CAE7F33-E045-48ED-A9A3-9FD5CE3BB96E}" type="presParOf" srcId="{B7D337C3-9036-4FDE-80C2-858BFAE52D98}" destId="{3831FB8B-3CF6-4D17-8F73-1A77126EE5A1}" srcOrd="1" destOrd="0" presId="urn:microsoft.com/office/officeart/2005/8/layout/orgChart1"/>
    <dgm:cxn modelId="{90E37F3F-5271-44C3-B522-D57F1A7F2841}" type="presParOf" srcId="{1B040FCA-821C-4EF2-8542-C84A8FCCB569}" destId="{E51E152F-5FF8-4B5C-A4D2-F928A84AD21D}" srcOrd="1" destOrd="0" presId="urn:microsoft.com/office/officeart/2005/8/layout/orgChart1"/>
    <dgm:cxn modelId="{49C2DA4E-78AB-44B3-A20D-DC3C088EAD2B}" type="presParOf" srcId="{E51E152F-5FF8-4B5C-A4D2-F928A84AD21D}" destId="{58DF8058-B55B-45A7-A2A3-0D57BCED0DF4}" srcOrd="0" destOrd="0" presId="urn:microsoft.com/office/officeart/2005/8/layout/orgChart1"/>
    <dgm:cxn modelId="{EEB74A43-DF90-450F-BA37-058BB536F192}" type="presParOf" srcId="{E51E152F-5FF8-4B5C-A4D2-F928A84AD21D}" destId="{A1AFB46D-42E4-4B37-9DF2-111B2680170C}" srcOrd="1" destOrd="0" presId="urn:microsoft.com/office/officeart/2005/8/layout/orgChart1"/>
    <dgm:cxn modelId="{5D9CF3BD-527F-42DD-9B26-23786A374E2C}" type="presParOf" srcId="{A1AFB46D-42E4-4B37-9DF2-111B2680170C}" destId="{66EA8583-7237-4FC8-800D-42D87305E1E2}" srcOrd="0" destOrd="0" presId="urn:microsoft.com/office/officeart/2005/8/layout/orgChart1"/>
    <dgm:cxn modelId="{17356F49-ABFC-4EF7-912A-0EF77F49F4E2}" type="presParOf" srcId="{66EA8583-7237-4FC8-800D-42D87305E1E2}" destId="{E6B93256-C08D-45E7-9C0A-2DE2B710D933}" srcOrd="0" destOrd="0" presId="urn:microsoft.com/office/officeart/2005/8/layout/orgChart1"/>
    <dgm:cxn modelId="{75A56DE8-B8A1-471A-9358-EF01C689CFAD}" type="presParOf" srcId="{66EA8583-7237-4FC8-800D-42D87305E1E2}" destId="{D2EB9E9C-8F28-4376-8147-C2FC0FC4C484}" srcOrd="1" destOrd="0" presId="urn:microsoft.com/office/officeart/2005/8/layout/orgChart1"/>
    <dgm:cxn modelId="{23344EBF-7DA5-42FB-AA70-862D7D82EFB2}" type="presParOf" srcId="{A1AFB46D-42E4-4B37-9DF2-111B2680170C}" destId="{67569503-0B65-490E-A547-08F839351A39}" srcOrd="1" destOrd="0" presId="urn:microsoft.com/office/officeart/2005/8/layout/orgChart1"/>
    <dgm:cxn modelId="{482434F9-4A39-457C-8C40-DA2CA0FC70D6}" type="presParOf" srcId="{A1AFB46D-42E4-4B37-9DF2-111B2680170C}" destId="{8A07451A-3C80-45CF-8B26-1253D903EFA6}" srcOrd="2" destOrd="0" presId="urn:microsoft.com/office/officeart/2005/8/layout/orgChart1"/>
    <dgm:cxn modelId="{F2A43D3F-4A26-48A5-80E6-B63E4447F844}" type="presParOf" srcId="{1B040FCA-821C-4EF2-8542-C84A8FCCB569}" destId="{1806436A-A20D-4A4C-9681-F4B8B2CF1AEA}" srcOrd="2" destOrd="0" presId="urn:microsoft.com/office/officeart/2005/8/layout/orgChart1"/>
    <dgm:cxn modelId="{694E5987-CA36-44F7-879B-1FB79E72F523}" type="presParOf" srcId="{E2119FA3-FE2E-4E9B-A5E1-D2184FCCD330}" destId="{51D36DC8-0BAC-4C84-B6CC-296E139FFA6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DF8058-B55B-45A7-A2A3-0D57BCED0DF4}">
      <dsp:nvSpPr>
        <dsp:cNvPr id="0" name=""/>
        <dsp:cNvSpPr/>
      </dsp:nvSpPr>
      <dsp:spPr>
        <a:xfrm>
          <a:off x="6936467" y="1577074"/>
          <a:ext cx="19519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19519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99300-9601-4558-A7D7-C1BF2552829C}">
      <dsp:nvSpPr>
        <dsp:cNvPr id="0" name=""/>
        <dsp:cNvSpPr/>
      </dsp:nvSpPr>
      <dsp:spPr>
        <a:xfrm>
          <a:off x="5095138" y="653156"/>
          <a:ext cx="2361846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2361846" y="136635"/>
              </a:lnTo>
              <a:lnTo>
                <a:pt x="2361846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E51DA-B86C-4620-A9F1-C718AF1A8797}">
      <dsp:nvSpPr>
        <dsp:cNvPr id="0" name=""/>
        <dsp:cNvSpPr/>
      </dsp:nvSpPr>
      <dsp:spPr>
        <a:xfrm>
          <a:off x="5687226" y="2500992"/>
          <a:ext cx="19519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19519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1B8F96-A0C7-409D-8578-609CBC8CB80C}">
      <dsp:nvSpPr>
        <dsp:cNvPr id="0" name=""/>
        <dsp:cNvSpPr/>
      </dsp:nvSpPr>
      <dsp:spPr>
        <a:xfrm>
          <a:off x="5687226" y="2500992"/>
          <a:ext cx="19519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19519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40DC8C-28A4-4C1C-BD22-66F352BFDA09}">
      <dsp:nvSpPr>
        <dsp:cNvPr id="0" name=""/>
        <dsp:cNvSpPr/>
      </dsp:nvSpPr>
      <dsp:spPr>
        <a:xfrm>
          <a:off x="5420461" y="1577074"/>
          <a:ext cx="787282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787282" y="136635"/>
              </a:lnTo>
              <a:lnTo>
                <a:pt x="787282" y="2732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03782-AA4D-4421-97FA-1E2D6890E390}">
      <dsp:nvSpPr>
        <dsp:cNvPr id="0" name=""/>
        <dsp:cNvSpPr/>
      </dsp:nvSpPr>
      <dsp:spPr>
        <a:xfrm>
          <a:off x="4112662" y="2500992"/>
          <a:ext cx="19519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19519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2BAB7-2850-46E5-9293-CB1EBB6255C1}">
      <dsp:nvSpPr>
        <dsp:cNvPr id="0" name=""/>
        <dsp:cNvSpPr/>
      </dsp:nvSpPr>
      <dsp:spPr>
        <a:xfrm>
          <a:off x="4112662" y="2500992"/>
          <a:ext cx="19519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19519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01AAF-026E-4CB9-8F1B-70434222F059}">
      <dsp:nvSpPr>
        <dsp:cNvPr id="0" name=""/>
        <dsp:cNvSpPr/>
      </dsp:nvSpPr>
      <dsp:spPr>
        <a:xfrm>
          <a:off x="4633179" y="1577074"/>
          <a:ext cx="787282" cy="273271"/>
        </a:xfrm>
        <a:custGeom>
          <a:avLst/>
          <a:gdLst/>
          <a:ahLst/>
          <a:cxnLst/>
          <a:rect l="0" t="0" r="0" b="0"/>
          <a:pathLst>
            <a:path>
              <a:moveTo>
                <a:pt x="787282" y="0"/>
              </a:moveTo>
              <a:lnTo>
                <a:pt x="787282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50DC9-FED3-4D7F-BAFA-EE8EDC9C80E3}">
      <dsp:nvSpPr>
        <dsp:cNvPr id="0" name=""/>
        <dsp:cNvSpPr/>
      </dsp:nvSpPr>
      <dsp:spPr>
        <a:xfrm>
          <a:off x="5095138" y="653156"/>
          <a:ext cx="325323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325323" y="136635"/>
              </a:lnTo>
              <a:lnTo>
                <a:pt x="325323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A3C53-7B7B-4EE0-A526-FCE731F7F645}">
      <dsp:nvSpPr>
        <dsp:cNvPr id="0" name=""/>
        <dsp:cNvSpPr/>
      </dsp:nvSpPr>
      <dsp:spPr>
        <a:xfrm>
          <a:off x="2212775" y="1577074"/>
          <a:ext cx="195193" cy="244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430"/>
              </a:lnTo>
              <a:lnTo>
                <a:pt x="195193" y="24464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382A3A-CE12-4169-A566-BCC98F7907EB}">
      <dsp:nvSpPr>
        <dsp:cNvPr id="0" name=""/>
        <dsp:cNvSpPr/>
      </dsp:nvSpPr>
      <dsp:spPr>
        <a:xfrm>
          <a:off x="2212775" y="1577074"/>
          <a:ext cx="19519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195193" y="152251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E8E0DA-74CE-4BA3-8C2A-5509DDAE6CA7}">
      <dsp:nvSpPr>
        <dsp:cNvPr id="0" name=""/>
        <dsp:cNvSpPr/>
      </dsp:nvSpPr>
      <dsp:spPr>
        <a:xfrm>
          <a:off x="2212775" y="1577074"/>
          <a:ext cx="19519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195193" y="59859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3B8B5-5DB3-4A46-B1FE-3D6C3A31732F}">
      <dsp:nvSpPr>
        <dsp:cNvPr id="0" name=""/>
        <dsp:cNvSpPr/>
      </dsp:nvSpPr>
      <dsp:spPr>
        <a:xfrm>
          <a:off x="2733292" y="653156"/>
          <a:ext cx="2361846" cy="273271"/>
        </a:xfrm>
        <a:custGeom>
          <a:avLst/>
          <a:gdLst/>
          <a:ahLst/>
          <a:cxnLst/>
          <a:rect l="0" t="0" r="0" b="0"/>
          <a:pathLst>
            <a:path>
              <a:moveTo>
                <a:pt x="2361846" y="0"/>
              </a:moveTo>
              <a:lnTo>
                <a:pt x="2361846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395E61-7CE5-4049-BF1E-D9ED9113529B}">
      <dsp:nvSpPr>
        <dsp:cNvPr id="0" name=""/>
        <dsp:cNvSpPr/>
      </dsp:nvSpPr>
      <dsp:spPr>
        <a:xfrm>
          <a:off x="4444492" y="2510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Πρόεδρος</a:t>
          </a:r>
          <a:endParaRPr lang="en-GB" sz="1500" kern="1200" dirty="0"/>
        </a:p>
      </dsp:txBody>
      <dsp:txXfrm>
        <a:off x="4444492" y="2510"/>
        <a:ext cx="1301292" cy="650646"/>
      </dsp:txXfrm>
    </dsp:sp>
    <dsp:sp modelId="{0ABB9E80-4814-46BA-8D58-A93AC08F06F2}">
      <dsp:nvSpPr>
        <dsp:cNvPr id="0" name=""/>
        <dsp:cNvSpPr/>
      </dsp:nvSpPr>
      <dsp:spPr>
        <a:xfrm>
          <a:off x="2082645" y="926428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Αντιπρόεδρος (Επικεφαλής Α Τμήματος)</a:t>
          </a:r>
          <a:endParaRPr lang="en-GB" sz="1500" kern="1200" dirty="0"/>
        </a:p>
      </dsp:txBody>
      <dsp:txXfrm>
        <a:off x="2082645" y="926428"/>
        <a:ext cx="1301292" cy="650646"/>
      </dsp:txXfrm>
    </dsp:sp>
    <dsp:sp modelId="{5F252041-F1EC-4BDA-AC96-3B22AD5669F0}">
      <dsp:nvSpPr>
        <dsp:cNvPr id="0" name=""/>
        <dsp:cNvSpPr/>
      </dsp:nvSpPr>
      <dsp:spPr>
        <a:xfrm>
          <a:off x="2407969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Α1</a:t>
          </a:r>
          <a:endParaRPr lang="en-GB" sz="1500" kern="1200" dirty="0"/>
        </a:p>
      </dsp:txBody>
      <dsp:txXfrm>
        <a:off x="2407969" y="1850345"/>
        <a:ext cx="1301292" cy="650646"/>
      </dsp:txXfrm>
    </dsp:sp>
    <dsp:sp modelId="{EBB7E136-06DE-4463-99FD-3DF167C437C5}">
      <dsp:nvSpPr>
        <dsp:cNvPr id="0" name=""/>
        <dsp:cNvSpPr/>
      </dsp:nvSpPr>
      <dsp:spPr>
        <a:xfrm>
          <a:off x="2407969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Α2</a:t>
          </a:r>
          <a:endParaRPr lang="en-GB" sz="1500" kern="1200" dirty="0"/>
        </a:p>
      </dsp:txBody>
      <dsp:txXfrm>
        <a:off x="2407969" y="2774263"/>
        <a:ext cx="1301292" cy="650646"/>
      </dsp:txXfrm>
    </dsp:sp>
    <dsp:sp modelId="{542A4849-64BD-478A-A07E-C1F7EE47A297}">
      <dsp:nvSpPr>
        <dsp:cNvPr id="0" name=""/>
        <dsp:cNvSpPr/>
      </dsp:nvSpPr>
      <dsp:spPr>
        <a:xfrm>
          <a:off x="2407969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Γ3</a:t>
          </a:r>
          <a:endParaRPr lang="en-GB" sz="1500" kern="1200" dirty="0"/>
        </a:p>
      </dsp:txBody>
      <dsp:txXfrm>
        <a:off x="2407969" y="3698181"/>
        <a:ext cx="1301292" cy="650646"/>
      </dsp:txXfrm>
    </dsp:sp>
    <dsp:sp modelId="{8FA791EB-B619-45DC-B515-B5FAA4FD4F29}">
      <dsp:nvSpPr>
        <dsp:cNvPr id="0" name=""/>
        <dsp:cNvSpPr/>
      </dsp:nvSpPr>
      <dsp:spPr>
        <a:xfrm>
          <a:off x="4769815" y="926428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Αντιπρόεδρος (Επικεφαλής </a:t>
          </a:r>
          <a:r>
            <a:rPr lang="el-GR" sz="1500" b="0" kern="1200" dirty="0"/>
            <a:t>Β</a:t>
          </a:r>
          <a:r>
            <a:rPr lang="el-GR" sz="1500" kern="1200" dirty="0"/>
            <a:t> Τμήματος)</a:t>
          </a:r>
          <a:endParaRPr lang="en-GB" sz="1500" kern="1200" dirty="0"/>
        </a:p>
      </dsp:txBody>
      <dsp:txXfrm>
        <a:off x="4769815" y="926428"/>
        <a:ext cx="1301292" cy="650646"/>
      </dsp:txXfrm>
    </dsp:sp>
    <dsp:sp modelId="{31640EDB-3431-407B-A945-0D47B3F34B75}">
      <dsp:nvSpPr>
        <dsp:cNvPr id="0" name=""/>
        <dsp:cNvSpPr/>
      </dsp:nvSpPr>
      <dsp:spPr>
        <a:xfrm>
          <a:off x="3982533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Β1</a:t>
          </a:r>
          <a:endParaRPr lang="en-GB" sz="1500" kern="1200" dirty="0"/>
        </a:p>
      </dsp:txBody>
      <dsp:txXfrm>
        <a:off x="3982533" y="1850345"/>
        <a:ext cx="1301292" cy="650646"/>
      </dsp:txXfrm>
    </dsp:sp>
    <dsp:sp modelId="{FDB93696-7219-4AA2-ADDA-29DC20870B29}">
      <dsp:nvSpPr>
        <dsp:cNvPr id="0" name=""/>
        <dsp:cNvSpPr/>
      </dsp:nvSpPr>
      <dsp:spPr>
        <a:xfrm>
          <a:off x="4307856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Β11</a:t>
          </a:r>
          <a:endParaRPr lang="en-GB" sz="1500" kern="1200" dirty="0"/>
        </a:p>
      </dsp:txBody>
      <dsp:txXfrm>
        <a:off x="4307856" y="2774263"/>
        <a:ext cx="1301292" cy="650646"/>
      </dsp:txXfrm>
    </dsp:sp>
    <dsp:sp modelId="{C81E2D17-B082-40ED-8CE4-89006C0D9B03}">
      <dsp:nvSpPr>
        <dsp:cNvPr id="0" name=""/>
        <dsp:cNvSpPr/>
      </dsp:nvSpPr>
      <dsp:spPr>
        <a:xfrm>
          <a:off x="4307856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Β12</a:t>
          </a:r>
          <a:endParaRPr lang="en-GB" sz="1500" kern="1200" dirty="0"/>
        </a:p>
      </dsp:txBody>
      <dsp:txXfrm>
        <a:off x="4307856" y="3698181"/>
        <a:ext cx="1301292" cy="650646"/>
      </dsp:txXfrm>
    </dsp:sp>
    <dsp:sp modelId="{2179D076-686B-4B8E-85F0-0364A8C766D4}">
      <dsp:nvSpPr>
        <dsp:cNvPr id="0" name=""/>
        <dsp:cNvSpPr/>
      </dsp:nvSpPr>
      <dsp:spPr>
        <a:xfrm>
          <a:off x="5557097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Β2</a:t>
          </a:r>
          <a:endParaRPr lang="en-GB" sz="1500" kern="1200" dirty="0"/>
        </a:p>
      </dsp:txBody>
      <dsp:txXfrm>
        <a:off x="5557097" y="1850345"/>
        <a:ext cx="1301292" cy="650646"/>
      </dsp:txXfrm>
    </dsp:sp>
    <dsp:sp modelId="{804E41C5-D92B-4903-8C04-4D98F6CC9868}">
      <dsp:nvSpPr>
        <dsp:cNvPr id="0" name=""/>
        <dsp:cNvSpPr/>
      </dsp:nvSpPr>
      <dsp:spPr>
        <a:xfrm>
          <a:off x="5882420" y="2774263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Β21</a:t>
          </a:r>
          <a:endParaRPr lang="en-GB" sz="1500" kern="1200" dirty="0"/>
        </a:p>
      </dsp:txBody>
      <dsp:txXfrm>
        <a:off x="5882420" y="2774263"/>
        <a:ext cx="1301292" cy="650646"/>
      </dsp:txXfrm>
    </dsp:sp>
    <dsp:sp modelId="{7A17106A-68C2-4BA9-9748-11C2C4F68929}">
      <dsp:nvSpPr>
        <dsp:cNvPr id="0" name=""/>
        <dsp:cNvSpPr/>
      </dsp:nvSpPr>
      <dsp:spPr>
        <a:xfrm>
          <a:off x="5882420" y="3698181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Β22</a:t>
          </a:r>
          <a:endParaRPr lang="en-GB" sz="1500" kern="1200" dirty="0"/>
        </a:p>
      </dsp:txBody>
      <dsp:txXfrm>
        <a:off x="5882420" y="3698181"/>
        <a:ext cx="1301292" cy="650646"/>
      </dsp:txXfrm>
    </dsp:sp>
    <dsp:sp modelId="{DC05A073-1514-4B41-968E-3035F0743B2B}">
      <dsp:nvSpPr>
        <dsp:cNvPr id="0" name=""/>
        <dsp:cNvSpPr/>
      </dsp:nvSpPr>
      <dsp:spPr>
        <a:xfrm>
          <a:off x="6806338" y="926428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Αντιπρόεδρος (Επικεφαλής Γ Τμήματος)</a:t>
          </a:r>
          <a:endParaRPr lang="en-GB" sz="1500" kern="1200" dirty="0"/>
        </a:p>
      </dsp:txBody>
      <dsp:txXfrm>
        <a:off x="6806338" y="926428"/>
        <a:ext cx="1301292" cy="650646"/>
      </dsp:txXfrm>
    </dsp:sp>
    <dsp:sp modelId="{E6B93256-C08D-45E7-9C0A-2DE2B710D933}">
      <dsp:nvSpPr>
        <dsp:cNvPr id="0" name=""/>
        <dsp:cNvSpPr/>
      </dsp:nvSpPr>
      <dsp:spPr>
        <a:xfrm>
          <a:off x="7131661" y="1850345"/>
          <a:ext cx="1301292" cy="6506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/>
            <a:t>Υπεύθυνος Τμήματος Γ2</a:t>
          </a:r>
          <a:endParaRPr lang="en-GB" sz="1500" kern="1200" dirty="0"/>
        </a:p>
      </dsp:txBody>
      <dsp:txXfrm>
        <a:off x="7131661" y="1850345"/>
        <a:ext cx="1301292" cy="65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D2E01-71AE-41FD-9E69-061D4A1080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F55EA1-CE29-4716-AE3A-101A1AB23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C89670-57C6-4BF5-925F-CE3EE007D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77B19-19FC-49B6-8A81-D7750EE4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BF172-B1DA-4BB6-93BE-6207B21D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0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D2A63-E47D-45B7-AC4E-7138ED8DA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67E7CA-C352-497A-8F36-19DF00BAE1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8ADE0-77E2-4BF5-8AC2-B2D949B46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72F23-3A59-4247-9A16-31928684E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F5E84-F121-4A70-A162-32691470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18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5CA516-DA46-4A80-8FC1-2F4ED916A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5E3DA-518C-4F59-9795-135ECF86F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2E61A-988C-4A84-8909-089E01B81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2C38A-567A-465E-9F2F-84E7DB2E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CDAF0-5C1B-4693-BF5F-02D32A979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7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786EA-A3E1-4DBA-9E46-F181CA805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B5433-6CA1-4886-AB61-7B749EBF9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B9FB7-6478-42F9-92E4-C1AB7696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A0D96-2382-4B14-9ECF-B8988FD6C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138DA-280A-49DE-9EA5-6726FA35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21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3D46-ECBF-4DCB-BF72-4DAE39989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B9584-D92F-42E1-B32C-97C87A9B6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47CBC-5603-4760-987E-BEFCDB764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79217-D3B6-4E7C-9E23-C3CC6BA1E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C9247-BEB8-4AFB-BF41-8200F8E57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71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4E61-9621-4A26-9693-9F72B4F5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1F566-76C3-4246-A445-BA0F56893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9DA1A-3CAF-420B-9850-890274F9B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E2B65-0105-443E-9059-212563DB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E80B1-0D1C-4884-96D7-60C8FA22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A16A-4D03-4E90-B6B0-6DC67137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63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5723C-647F-4208-9822-E80EF252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2F783-55BD-4499-87F3-F4154200F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3424F-8ABD-451B-B919-9ED2DA09A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B1A70-7354-47BF-ACD5-560AFCE1A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998408-458C-4368-969A-49A0FF175A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C8380-B0DC-44F8-8947-9F6ADBF6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6AAE8A-BA26-4002-A23B-3D1EDBD9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0DF5C-C496-491D-B046-B47E7ACF8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98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D8191-C19A-4BF2-87AC-D25BC4402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3F77D6-46AF-4F4C-9367-F1F16FA77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7308CE-3F72-4149-AB0F-7CCE5659D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E0F41-FA7B-4D10-BEE9-AE63EDC7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6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7AE6E5-2F95-4BF8-AC13-440A2555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87F551-8522-4F08-B927-485F4F9BB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75BB9-1E2F-4A66-AC08-DDD69A6B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4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2BC13-44A5-40C3-B060-1A0DE161C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B561D-28BA-41DF-9267-AA2F0AC3D5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A819B-B2FC-447C-94BD-C87B1BB8EB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A7FDC-E995-43D1-86B8-5F6648AF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1095C-497E-433C-8662-931247390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43DC3-31BA-410F-B45A-A5EDE29A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30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FC334-AFE4-4603-B891-498EABC4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5D13B5-BB21-4D11-85E6-DA9A4D970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FA4E39-6756-4DEE-8D3F-E2A83F6B0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990F2-7F88-485D-B4C8-7DB8BDBDD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60A713-246B-47C7-B88A-80C0D52A5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566E8-D01C-438F-947D-673FB186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197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0B617C-F79F-4FA0-A84B-F3B0163B3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3C8F7-3B39-435A-8749-77A201981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3175-09D2-4663-8E3C-44A79B6DB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44030-2563-4F6D-A654-5C4C2BF37320}" type="datetimeFigureOut">
              <a:rPr lang="en-GB" smtClean="0"/>
              <a:t>23/11/2019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65F4C-081B-4F16-BEE7-F24A754FF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32D59-8D1F-4A4D-A18A-ABCE5FC59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1251-EC6E-4A8A-A47D-C2AE58348C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EA509-0CBC-48C3-9201-38BF12BE80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 Chart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05E40-4A9A-4CF0-8B39-68B1AF86D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1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DEB8-EEAD-4095-8345-C6A9496F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Εταιρική Δομή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CCB08BC-8E23-489C-B595-F8DC7FA9C5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7467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1662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Organization Chart</vt:lpstr>
      <vt:lpstr>Εταιρική Δομή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Chart</dc:title>
  <dc:creator>Νίκος Στρατής</dc:creator>
  <cp:lastModifiedBy>Xenios Xenofontos</cp:lastModifiedBy>
  <cp:revision>1</cp:revision>
  <dcterms:created xsi:type="dcterms:W3CDTF">2018-01-18T09:12:07Z</dcterms:created>
  <dcterms:modified xsi:type="dcterms:W3CDTF">2019-11-23T20:31:03Z</dcterms:modified>
</cp:coreProperties>
</file>