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dirty="0"/>
              <a:t>Ανδρέας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Β01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B1-44FE-A846-10C87183962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Β02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B1-44FE-A846-10C87183962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Β03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B1-44FE-A846-10C87183962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Β04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EB1-44FE-A846-10C87183962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Β05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EB1-44FE-A846-10C8718396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531432064"/>
        <c:axId val="531435344"/>
        <c:axId val="0"/>
      </c:bar3DChart>
      <c:catAx>
        <c:axId val="5314320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31435344"/>
        <c:crosses val="autoZero"/>
        <c:auto val="1"/>
        <c:lblAlgn val="ctr"/>
        <c:lblOffset val="100"/>
        <c:noMultiLvlLbl val="0"/>
      </c:catAx>
      <c:valAx>
        <c:axId val="5314353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31432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dirty="0" smtClean="0"/>
              <a:t>Ελένη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Β01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C9-4DA8-81E0-60157F8F58C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Β02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C9-4DA8-81E0-60157F8F58C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Β03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C9-4DA8-81E0-60157F8F58C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Β04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C9-4DA8-81E0-60157F8F58C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Β05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  <a:sp3d>
              <a:contourClr>
                <a:schemeClr val="accent6">
                  <a:lumMod val="60000"/>
                  <a:lumOff val="40000"/>
                </a:schemeClr>
              </a:contourClr>
            </a:sp3d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C9-4DA8-81E0-60157F8F58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531432064"/>
        <c:axId val="531435344"/>
        <c:axId val="0"/>
      </c:bar3DChart>
      <c:catAx>
        <c:axId val="5314320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31435344"/>
        <c:crosses val="autoZero"/>
        <c:auto val="1"/>
        <c:lblAlgn val="ctr"/>
        <c:lblOffset val="100"/>
        <c:noMultiLvlLbl val="0"/>
      </c:catAx>
      <c:valAx>
        <c:axId val="5314353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31432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l-GR" sz="1800" b="0" i="0" baseline="0" dirty="0" smtClean="0">
                <a:effectLst/>
              </a:rPr>
              <a:t>Γιώργος</a:t>
            </a:r>
            <a:endParaRPr lang="el-GR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62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Β01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51-4E6A-AC3A-8C54732F3FB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Β02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51-4E6A-AC3A-8C54732F3FB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Β03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51-4E6A-AC3A-8C54732F3FB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Β04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651-4E6A-AC3A-8C54732F3FB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Β05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51-4E6A-AC3A-8C54732F3F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531432064"/>
        <c:axId val="531435344"/>
        <c:axId val="0"/>
      </c:bar3DChart>
      <c:catAx>
        <c:axId val="5314320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31435344"/>
        <c:crosses val="autoZero"/>
        <c:auto val="1"/>
        <c:lblAlgn val="ctr"/>
        <c:lblOffset val="100"/>
        <c:noMultiLvlLbl val="0"/>
      </c:catAx>
      <c:valAx>
        <c:axId val="5314353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31432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l-GR" sz="1800" b="0" i="0" baseline="0" dirty="0" smtClean="0">
                <a:effectLst/>
              </a:rPr>
              <a:t>Νικόλ</a:t>
            </a:r>
            <a:endParaRPr lang="el-GR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62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Β01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4F-48C3-BF0C-4416229F87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Β02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4F-48C3-BF0C-4416229F878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Β03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4F-48C3-BF0C-4416229F878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Β04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84F-48C3-BF0C-4416229F878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Β05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4F-48C3-BF0C-4416229F87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531432064"/>
        <c:axId val="531435344"/>
        <c:axId val="0"/>
      </c:bar3DChart>
      <c:catAx>
        <c:axId val="5314320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31435344"/>
        <c:crosses val="autoZero"/>
        <c:auto val="1"/>
        <c:lblAlgn val="ctr"/>
        <c:lblOffset val="100"/>
        <c:noMultiLvlLbl val="0"/>
      </c:catAx>
      <c:valAx>
        <c:axId val="5314353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31432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7912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0984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120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1342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258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441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169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3406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4011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4879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161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459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929417477"/>
              </p:ext>
            </p:extLst>
          </p:nvPr>
        </p:nvGraphicFramePr>
        <p:xfrm>
          <a:off x="0" y="0"/>
          <a:ext cx="5711484" cy="3362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971518765"/>
              </p:ext>
            </p:extLst>
          </p:nvPr>
        </p:nvGraphicFramePr>
        <p:xfrm>
          <a:off x="6480516" y="0"/>
          <a:ext cx="5711484" cy="3362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202946903"/>
              </p:ext>
            </p:extLst>
          </p:nvPr>
        </p:nvGraphicFramePr>
        <p:xfrm>
          <a:off x="0" y="3495822"/>
          <a:ext cx="5759939" cy="3362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385023250"/>
              </p:ext>
            </p:extLst>
          </p:nvPr>
        </p:nvGraphicFramePr>
        <p:xfrm>
          <a:off x="6480516" y="3495821"/>
          <a:ext cx="5711484" cy="3362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12627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Νίκος Στρατής</dc:creator>
  <cp:lastModifiedBy>Xenios Xenofontos</cp:lastModifiedBy>
  <cp:revision>5</cp:revision>
  <dcterms:created xsi:type="dcterms:W3CDTF">2017-06-19T15:29:59Z</dcterms:created>
  <dcterms:modified xsi:type="dcterms:W3CDTF">2019-11-23T18:13:34Z</dcterms:modified>
</cp:coreProperties>
</file>