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7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l-GR" sz="1862" b="1" i="0" u="none" strike="noStrike" baseline="0" dirty="0" smtClean="0">
                <a:effectLst/>
              </a:rPr>
              <a:t>Εκλογές Συμβουλίου Τμήματος</a:t>
            </a:r>
            <a:endParaRPr lang="el-GR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Ψήφοι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DA3-4426-AB2F-1D9C2DD6E4D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DA3-4426-AB2F-1D9C2DD6E4D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DA3-4426-AB2F-1D9C2DD6E4D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DA3-4426-AB2F-1D9C2DD6E4D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DA3-4426-AB2F-1D9C2DD6E4D9}"/>
              </c:ext>
            </c:extLst>
          </c:dPt>
          <c:dLbls>
            <c:delete val="1"/>
          </c:dLbls>
          <c:cat>
            <c:strRef>
              <c:f>Sheet1!$A$2:$A$6</c:f>
              <c:strCache>
                <c:ptCount val="5"/>
                <c:pt idx="0">
                  <c:v>Ανδρέας</c:v>
                </c:pt>
                <c:pt idx="1">
                  <c:v>Ελένη</c:v>
                </c:pt>
                <c:pt idx="2">
                  <c:v>Νικόλ</c:v>
                </c:pt>
                <c:pt idx="3">
                  <c:v>Μάριος</c:v>
                </c:pt>
                <c:pt idx="4">
                  <c:v>Κώστας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20</c:v>
                </c:pt>
                <c:pt idx="1">
                  <c:v>16</c:v>
                </c:pt>
                <c:pt idx="2">
                  <c:v>29</c:v>
                </c:pt>
                <c:pt idx="3">
                  <c:v>17</c:v>
                </c:pt>
                <c:pt idx="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44-42AE-AF30-5CEF7C54C3C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8853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5595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9733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69480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72542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383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932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1481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6040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755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422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B38B6-020F-4D2A-9354-7AB7F1AC6DEE}" type="datetimeFigureOut">
              <a:rPr lang="el-GR" smtClean="0"/>
              <a:t>23/11/2019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D5EE7-3CC3-4AEA-936D-85656E3A49C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2493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547841858"/>
              </p:ext>
            </p:extLst>
          </p:nvPr>
        </p:nvGraphicFramePr>
        <p:xfrm>
          <a:off x="2032000" y="719667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9422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Νίκος Στρατής</dc:creator>
  <cp:lastModifiedBy>Xenios Xenofontos</cp:lastModifiedBy>
  <cp:revision>6</cp:revision>
  <dcterms:created xsi:type="dcterms:W3CDTF">2017-06-19T12:26:48Z</dcterms:created>
  <dcterms:modified xsi:type="dcterms:W3CDTF">2019-11-23T18:13:26Z</dcterms:modified>
</cp:coreProperties>
</file>