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Υποψήφιος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Λευκωσία</c:v>
                </c:pt>
                <c:pt idx="1">
                  <c:v>Λεμεσός</c:v>
                </c:pt>
                <c:pt idx="2">
                  <c:v>Λάρνακα</c:v>
                </c:pt>
                <c:pt idx="3">
                  <c:v>Πάφος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4300</c:v>
                </c:pt>
                <c:pt idx="1">
                  <c:v>2500</c:v>
                </c:pt>
                <c:pt idx="2">
                  <c:v>3500</c:v>
                </c:pt>
                <c:pt idx="3">
                  <c:v>4500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3A-4535-A910-93125CC775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Υποψήφιος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Λευκωσία</c:v>
                </c:pt>
                <c:pt idx="1">
                  <c:v>Λεμεσός</c:v>
                </c:pt>
                <c:pt idx="2">
                  <c:v>Λάρνακα</c:v>
                </c:pt>
                <c:pt idx="3">
                  <c:v>Πάφος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2400</c:v>
                </c:pt>
                <c:pt idx="1">
                  <c:v>4400</c:v>
                </c:pt>
                <c:pt idx="2">
                  <c:v>1800</c:v>
                </c:pt>
                <c:pt idx="3">
                  <c:v>2800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3A-4535-A910-93125CC775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Υποψήφιος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Λευκωσία</c:v>
                </c:pt>
                <c:pt idx="1">
                  <c:v>Λεμεσός</c:v>
                </c:pt>
                <c:pt idx="2">
                  <c:v>Λάρνακα</c:v>
                </c:pt>
                <c:pt idx="3">
                  <c:v>Πάφος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2000</c:v>
                </c:pt>
                <c:pt idx="1">
                  <c:v>2000</c:v>
                </c:pt>
                <c:pt idx="2">
                  <c:v>3000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A-4535-A910-93125CC77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6036152"/>
        <c:axId val="346035168"/>
      </c:barChart>
      <c:catAx>
        <c:axId val="346036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346035168"/>
        <c:crosses val="autoZero"/>
        <c:auto val="1"/>
        <c:lblAlgn val="ctr"/>
        <c:lblOffset val="100"/>
        <c:noMultiLvlLbl val="0"/>
      </c:catAx>
      <c:valAx>
        <c:axId val="34603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346036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862" b="1" i="0" u="none" strike="noStrike" baseline="0" dirty="0" smtClean="0">
                <a:effectLst/>
              </a:rPr>
              <a:t>Πωλήσεις Φρούτων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Μήλα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Ιανουάριος</c:v>
                </c:pt>
                <c:pt idx="1">
                  <c:v>Φεβρουάριος</c:v>
                </c:pt>
                <c:pt idx="2">
                  <c:v>Μάρτιος</c:v>
                </c:pt>
                <c:pt idx="3">
                  <c:v>Απρίλιος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67-4EAC-90B2-2909DA4AD2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Μπανάνες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Ιανουάριος</c:v>
                </c:pt>
                <c:pt idx="1">
                  <c:v>Φεβρουάριος</c:v>
                </c:pt>
                <c:pt idx="2">
                  <c:v>Μάρτιος</c:v>
                </c:pt>
                <c:pt idx="3">
                  <c:v>Απρίλιος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6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67-4EAC-90B2-2909DA4AD27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Πορτοκάλια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Ιανουάριος</c:v>
                </c:pt>
                <c:pt idx="1">
                  <c:v>Φεβρουάριος</c:v>
                </c:pt>
                <c:pt idx="2">
                  <c:v>Μάρτιος</c:v>
                </c:pt>
                <c:pt idx="3">
                  <c:v>Απρίλιος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67-4EAC-90B2-2909DA4AD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27530936"/>
        <c:axId val="527524376"/>
      </c:barChart>
      <c:catAx>
        <c:axId val="527530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27524376"/>
        <c:crosses val="autoZero"/>
        <c:auto val="1"/>
        <c:lblAlgn val="ctr"/>
        <c:lblOffset val="100"/>
        <c:noMultiLvlLbl val="0"/>
      </c:catAx>
      <c:valAx>
        <c:axId val="527524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27530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85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59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973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948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254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38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932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148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604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55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42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249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Αποτελέσματα Εκλογών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6241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289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67170294"/>
              </p:ext>
            </p:extLst>
          </p:nvPr>
        </p:nvGraphicFramePr>
        <p:xfrm>
          <a:off x="2032000" y="719667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942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Αποτελέσματα Εκλογών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Νίκος Στρατής</dc:creator>
  <cp:lastModifiedBy>Xenios Xenofontos</cp:lastModifiedBy>
  <cp:revision>5</cp:revision>
  <dcterms:created xsi:type="dcterms:W3CDTF">2017-06-19T12:26:48Z</dcterms:created>
  <dcterms:modified xsi:type="dcterms:W3CDTF">2019-11-23T18:13:17Z</dcterms:modified>
</cp:coreProperties>
</file>