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dirty="0"/>
              <a:t>Ανδρέας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1-44FE-A846-10C8718396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B1-44FE-A846-10C8718396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B1-44FE-A846-10C8718396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B1-44FE-A846-10C87183962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B1-44FE-A846-10C871839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1432064"/>
        <c:axId val="531435344"/>
      </c:barChart>
      <c:catAx>
        <c:axId val="53143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Chart Title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C9-4DA8-81E0-60157F8F58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C9-4DA8-81E0-60157F8F58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C9-4DA8-81E0-60157F8F58C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C9-4DA8-81E0-60157F8F58C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C9-4DA8-81E0-60157F8F5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1432064"/>
        <c:axId val="531435344"/>
      </c:barChart>
      <c:catAx>
        <c:axId val="53143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Chart Title</a:t>
            </a:r>
            <a:endParaRPr lang="el-GR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51-4E6A-AC3A-8C54732F3F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1-4E6A-AC3A-8C54732F3FB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51-4E6A-AC3A-8C54732F3FB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51-4E6A-AC3A-8C54732F3FB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51-4E6A-AC3A-8C54732F3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1432064"/>
        <c:axId val="531435344"/>
      </c:barChart>
      <c:catAx>
        <c:axId val="53143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Chart Title</a:t>
            </a:r>
            <a:endParaRPr lang="el-GR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Β01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4F-48C3-BF0C-4416229F87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Β02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4F-48C3-BF0C-4416229F87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Β03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4F-48C3-BF0C-4416229F87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Β04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4F-48C3-BF0C-4416229F878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Β05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Ψήφοι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4F-48C3-BF0C-4416229F8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1432064"/>
        <c:axId val="531435344"/>
      </c:barChart>
      <c:catAx>
        <c:axId val="53143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5344"/>
        <c:crosses val="autoZero"/>
        <c:auto val="1"/>
        <c:lblAlgn val="ctr"/>
        <c:lblOffset val="100"/>
        <c:noMultiLvlLbl val="0"/>
      </c:catAx>
      <c:valAx>
        <c:axId val="53143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53143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791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098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2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34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58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41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169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340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401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87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16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96BD9-2394-46D0-B9C6-9DA28241F08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78BDE-3993-4C0D-9104-8D5FA1C9AC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5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97846530"/>
              </p:ext>
            </p:extLst>
          </p:nvPr>
        </p:nvGraphicFramePr>
        <p:xfrm>
          <a:off x="714327" y="837028"/>
          <a:ext cx="5711484" cy="3362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400013883"/>
              </p:ext>
            </p:extLst>
          </p:nvPr>
        </p:nvGraphicFramePr>
        <p:xfrm>
          <a:off x="5945943" y="731520"/>
          <a:ext cx="5711484" cy="336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337435495"/>
              </p:ext>
            </p:extLst>
          </p:nvPr>
        </p:nvGraphicFramePr>
        <p:xfrm>
          <a:off x="900331" y="3176953"/>
          <a:ext cx="5759939" cy="3362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064567987"/>
              </p:ext>
            </p:extLst>
          </p:nvPr>
        </p:nvGraphicFramePr>
        <p:xfrm>
          <a:off x="5759939" y="2965939"/>
          <a:ext cx="5711484" cy="336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12627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Νίκος Στρατής</dc:creator>
  <cp:lastModifiedBy>Xenios Xenofontos</cp:lastModifiedBy>
  <cp:revision>4</cp:revision>
  <dcterms:created xsi:type="dcterms:W3CDTF">2017-06-19T15:29:59Z</dcterms:created>
  <dcterms:modified xsi:type="dcterms:W3CDTF">2019-11-23T18:13:04Z</dcterms:modified>
</cp:coreProperties>
</file>