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dirty="0"/>
              <a:t>Τίτλος Γραφήματος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Ψήφοι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Ανδρέας</c:v>
                </c:pt>
                <c:pt idx="1">
                  <c:v>Ελένη</c:v>
                </c:pt>
                <c:pt idx="2">
                  <c:v>Νικόλ</c:v>
                </c:pt>
                <c:pt idx="3">
                  <c:v>Μάριος</c:v>
                </c:pt>
                <c:pt idx="4">
                  <c:v>Κώστας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16</c:v>
                </c:pt>
                <c:pt idx="2">
                  <c:v>29</c:v>
                </c:pt>
                <c:pt idx="3">
                  <c:v>17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44-42AE-AF30-5CEF7C54C3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0741008"/>
        <c:axId val="500741664"/>
      </c:barChart>
      <c:catAx>
        <c:axId val="500741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00741664"/>
        <c:crosses val="autoZero"/>
        <c:auto val="1"/>
        <c:lblAlgn val="ctr"/>
        <c:lblOffset val="100"/>
        <c:noMultiLvlLbl val="0"/>
      </c:catAx>
      <c:valAx>
        <c:axId val="50074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00741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853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559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973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948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254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38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932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148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604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55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42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249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261479402"/>
              </p:ext>
            </p:extLst>
          </p:nvPr>
        </p:nvGraphicFramePr>
        <p:xfrm>
          <a:off x="4064000" y="143933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942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Νίκος Στρατής</dc:creator>
  <cp:lastModifiedBy>Xenios Xenofontos</cp:lastModifiedBy>
  <cp:revision>4</cp:revision>
  <dcterms:created xsi:type="dcterms:W3CDTF">2017-06-19T12:26:48Z</dcterms:created>
  <dcterms:modified xsi:type="dcterms:W3CDTF">2019-11-23T18:12:57Z</dcterms:modified>
</cp:coreProperties>
</file>