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Τίτλος Γραφήματος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Ψήφοι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Ανδρέας</c:v>
                </c:pt>
                <c:pt idx="1">
                  <c:v>Ελένη</c:v>
                </c:pt>
                <c:pt idx="2">
                  <c:v>Νικόλ</c:v>
                </c:pt>
                <c:pt idx="3">
                  <c:v>Μάριος</c:v>
                </c:pt>
                <c:pt idx="4">
                  <c:v>Κώστας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16</c:v>
                </c:pt>
                <c:pt idx="2">
                  <c:v>29</c:v>
                </c:pt>
                <c:pt idx="3">
                  <c:v>17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4-42AE-AF30-5CEF7C54C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741008"/>
        <c:axId val="500741664"/>
      </c:barChart>
      <c:catAx>
        <c:axId val="50074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00741664"/>
        <c:crosses val="autoZero"/>
        <c:auto val="1"/>
        <c:lblAlgn val="ctr"/>
        <c:lblOffset val="100"/>
        <c:noMultiLvlLbl val="0"/>
      </c:catAx>
      <c:valAx>
        <c:axId val="5007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007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85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5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7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48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54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38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3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48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04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2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38B6-020F-4D2A-9354-7AB7F1AC6DE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5EE7-3CC3-4AEA-936D-85656E3A49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49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61479402"/>
              </p:ext>
            </p:extLst>
          </p:nvPr>
        </p:nvGraphicFramePr>
        <p:xfrm>
          <a:off x="4064000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42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4</cp:revision>
  <dcterms:created xsi:type="dcterms:W3CDTF">2017-06-19T12:26:48Z</dcterms:created>
  <dcterms:modified xsi:type="dcterms:W3CDTF">2019-11-23T18:12:57Z</dcterms:modified>
</cp:coreProperties>
</file>