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/>
              <a:t>Τίτλος Γραφικής Παράστασης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Μήλα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Ιανουάριος</c:v>
                </c:pt>
                <c:pt idx="1">
                  <c:v>Φεβρουάριος</c:v>
                </c:pt>
                <c:pt idx="2">
                  <c:v>Μάρτιος</c:v>
                </c:pt>
                <c:pt idx="3">
                  <c:v>Απρίλιος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67-4EAC-90B2-2909DA4AD2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Μπανάνες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Ιανουάριος</c:v>
                </c:pt>
                <c:pt idx="1">
                  <c:v>Φεβρουάριος</c:v>
                </c:pt>
                <c:pt idx="2">
                  <c:v>Μάρτιος</c:v>
                </c:pt>
                <c:pt idx="3">
                  <c:v>Απρίλιος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67-4EAC-90B2-2909DA4AD27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Πορτοκάλια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Ιανουάριος</c:v>
                </c:pt>
                <c:pt idx="1">
                  <c:v>Φεβρουάριος</c:v>
                </c:pt>
                <c:pt idx="2">
                  <c:v>Μάρτιος</c:v>
                </c:pt>
                <c:pt idx="3">
                  <c:v>Απρίλιος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67-4EAC-90B2-2909DA4AD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530936"/>
        <c:axId val="527524376"/>
      </c:barChart>
      <c:catAx>
        <c:axId val="52753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27524376"/>
        <c:crosses val="autoZero"/>
        <c:auto val="1"/>
        <c:lblAlgn val="ctr"/>
        <c:lblOffset val="100"/>
        <c:noMultiLvlLbl val="0"/>
      </c:catAx>
      <c:valAx>
        <c:axId val="527524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2753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85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59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73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948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54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8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32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48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04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55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2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49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289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72008119"/>
              </p:ext>
            </p:extLst>
          </p:nvPr>
        </p:nvGraphicFramePr>
        <p:xfrm>
          <a:off x="0" y="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942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Νίκος Στρατής</dc:creator>
  <cp:lastModifiedBy>Xenios Xenofontos</cp:lastModifiedBy>
  <cp:revision>4</cp:revision>
  <dcterms:created xsi:type="dcterms:W3CDTF">2017-06-19T12:26:48Z</dcterms:created>
  <dcterms:modified xsi:type="dcterms:W3CDTF">2019-11-23T18:12:45Z</dcterms:modified>
</cp:coreProperties>
</file>