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438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417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861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727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813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797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338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772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563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564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161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4CC3-C93A-4C33-8009-414004617AFB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37F3D-0F2C-42F3-9EFC-AC5FF1EDF7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671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Ηλεκτρονικό Ταχυδρομείο</a:t>
            </a:r>
            <a:br>
              <a:rPr lang="el-GR" dirty="0" smtClean="0"/>
            </a:br>
            <a:r>
              <a:rPr lang="el-GR" dirty="0" smtClean="0"/>
              <a:t>(</a:t>
            </a:r>
            <a:r>
              <a:rPr lang="en-US" dirty="0" smtClean="0"/>
              <a:t>E-Mail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4123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Υπηρεσία διαδικτύου</a:t>
            </a:r>
          </a:p>
          <a:p>
            <a:r>
              <a:rPr lang="el-GR" dirty="0" smtClean="0"/>
              <a:t>Συγγραφή</a:t>
            </a:r>
          </a:p>
          <a:p>
            <a:r>
              <a:rPr lang="el-GR" dirty="0" smtClean="0"/>
              <a:t>Αποστολή</a:t>
            </a:r>
          </a:p>
          <a:p>
            <a:r>
              <a:rPr lang="el-GR" dirty="0" smtClean="0"/>
              <a:t>Λήψη</a:t>
            </a:r>
          </a:p>
        </p:txBody>
      </p:sp>
    </p:spTree>
    <p:extLst>
      <p:ext uri="{BB962C8B-B14F-4D97-AF65-F5344CB8AC3E}">
        <p14:creationId xmlns:p14="http://schemas.microsoft.com/office/powerpoint/2010/main" val="209077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Πλεονεκτήματα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Αμεσότητα – Ταχύτητα</a:t>
            </a:r>
          </a:p>
          <a:p>
            <a:r>
              <a:rPr lang="el-GR" dirty="0" smtClean="0"/>
              <a:t>Αποστολή πολλών μηνυμάτων ταυτόχρονα</a:t>
            </a:r>
          </a:p>
          <a:p>
            <a:r>
              <a:rPr lang="el-GR" dirty="0" smtClean="0"/>
              <a:t>Χαμηλό κόστος</a:t>
            </a:r>
          </a:p>
          <a:p>
            <a:r>
              <a:rPr lang="el-GR" dirty="0" smtClean="0"/>
              <a:t>Δυνατότητα αποστολής αρχείων (ήχου, κειμένου, εικόνας, βίντεο…)</a:t>
            </a:r>
          </a:p>
          <a:p>
            <a:r>
              <a:rPr lang="el-GR" dirty="0" smtClean="0"/>
              <a:t>Οργάνωση επαφών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8856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χρειαζόμαστε;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Διεύθυνση – Λογαριασμός ηλεκτρονικής ταχυδρομείου</a:t>
            </a:r>
          </a:p>
          <a:p>
            <a:r>
              <a:rPr lang="en-US" dirty="0" smtClean="0"/>
              <a:t>costas@</a:t>
            </a:r>
            <a:r>
              <a:rPr lang="en-US" dirty="0"/>
              <a:t>h</a:t>
            </a:r>
            <a:r>
              <a:rPr lang="en-US" dirty="0" smtClean="0"/>
              <a:t>otmail.com, andreas@yahoo.gr</a:t>
            </a:r>
          </a:p>
          <a:p>
            <a:r>
              <a:rPr lang="el-GR" dirty="0" smtClean="0"/>
              <a:t>Όνομα κατόχου: </a:t>
            </a:r>
            <a:r>
              <a:rPr lang="en-US" dirty="0" err="1" smtClean="0"/>
              <a:t>costas</a:t>
            </a:r>
            <a:r>
              <a:rPr lang="en-US" dirty="0" smtClean="0"/>
              <a:t>, </a:t>
            </a:r>
            <a:r>
              <a:rPr lang="en-US" dirty="0" err="1" smtClean="0"/>
              <a:t>andreas</a:t>
            </a:r>
            <a:endParaRPr lang="en-US" dirty="0" smtClean="0"/>
          </a:p>
          <a:p>
            <a:r>
              <a:rPr lang="el-GR" dirty="0" err="1" smtClean="0"/>
              <a:t>Παροχέας</a:t>
            </a:r>
            <a:r>
              <a:rPr lang="el-GR" dirty="0" smtClean="0"/>
              <a:t>: </a:t>
            </a:r>
            <a:r>
              <a:rPr lang="en-US" dirty="0"/>
              <a:t>h</a:t>
            </a:r>
            <a:r>
              <a:rPr lang="en-US" dirty="0" smtClean="0"/>
              <a:t>otmail.com, yahoo.gr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869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Λογαριασμού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Ιστοχώροι</a:t>
            </a:r>
            <a:r>
              <a:rPr lang="el-GR" dirty="0"/>
              <a:t> όπου μπορούμε να δημιουργήσουμε δωρεάν λογαριασμό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Yahoo</a:t>
            </a: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Gmail</a:t>
            </a: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Hotmail</a:t>
            </a:r>
          </a:p>
          <a:p>
            <a:r>
              <a:rPr lang="el-GR" dirty="0"/>
              <a:t>Συμπλήρωση αίτησης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/>
              <a:t>Προσωπικά στοιχεία, όνομα λογαριασμού</a:t>
            </a:r>
            <a:r>
              <a:rPr lang="el-GR"/>
              <a:t>, </a:t>
            </a:r>
            <a:r>
              <a:rPr lang="el-GR" smtClean="0"/>
              <a:t>Κωδικός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671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77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Ηλεκτρονικό Ταχυδρομείο (E-Mail)</vt:lpstr>
      <vt:lpstr>Τι είναι;</vt:lpstr>
      <vt:lpstr>Πλεονεκτήματα</vt:lpstr>
      <vt:lpstr>Τι χρειαζόμαστε;</vt:lpstr>
      <vt:lpstr>Δημιουργία Λογαριασμού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Ηλεκτρονικό Ταχυδρομείο (E-Mail)</dc:title>
  <dc:creator>Νίκος Στρατής</dc:creator>
  <cp:lastModifiedBy>Xenios Xenofontos</cp:lastModifiedBy>
  <cp:revision>7</cp:revision>
  <dcterms:created xsi:type="dcterms:W3CDTF">2018-01-05T09:35:48Z</dcterms:created>
  <dcterms:modified xsi:type="dcterms:W3CDTF">2019-11-23T18:12:28Z</dcterms:modified>
</cp:coreProperties>
</file>