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7" d="100"/>
          <a:sy n="87" d="100"/>
        </p:scale>
        <p:origin x="12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616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37903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51034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260728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63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90584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875806-F0EF-4719-A31C-7F49CB24C565}" type="datetimeFigureOut">
              <a:rPr lang="el-GR" smtClean="0"/>
              <a:t>23/11/2019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80206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875806-F0EF-4719-A31C-7F49CB24C565}" type="datetimeFigureOut">
              <a:rPr lang="el-GR" smtClean="0"/>
              <a:t>23/11/2019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17640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875806-F0EF-4719-A31C-7F49CB24C565}" type="datetimeFigureOut">
              <a:rPr lang="el-GR" smtClean="0"/>
              <a:t>23/11/2019</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05062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5367CB9-A197-4842-A41D-4CB305DD9C90}" type="slidenum">
              <a:rPr lang="el-GR" smtClean="0"/>
              <a:t>‹#›</a:t>
            </a:fld>
            <a:endParaRPr lang="el-GR"/>
          </a:p>
        </p:txBody>
      </p:sp>
    </p:spTree>
    <p:extLst>
      <p:ext uri="{BB962C8B-B14F-4D97-AF65-F5344CB8AC3E}">
        <p14:creationId xmlns:p14="http://schemas.microsoft.com/office/powerpoint/2010/main" val="18451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32495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2875806-F0EF-4719-A31C-7F49CB24C565}" type="datetimeFigureOut">
              <a:rPr lang="el-GR" smtClean="0"/>
              <a:t>23/11/2019</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5367CB9-A197-4842-A41D-4CB305DD9C90}" type="slidenum">
              <a:rPr lang="el-GR" smtClean="0"/>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11705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907154" cy="3566160"/>
          </a:xfrm>
        </p:spPr>
        <p:txBody>
          <a:bodyPr>
            <a:normAutofit/>
          </a:bodyPr>
          <a:lstStyle/>
          <a:p>
            <a:r>
              <a:rPr lang="el-GR" b="1" dirty="0"/>
              <a:t>Θερινοί Ολυμπιακοί Αγώνες 1896</a:t>
            </a:r>
          </a:p>
        </p:txBody>
      </p:sp>
      <p:sp>
        <p:nvSpPr>
          <p:cNvPr id="3" name="Subtitle 2"/>
          <p:cNvSpPr>
            <a:spLocks noGrp="1"/>
          </p:cNvSpPr>
          <p:nvPr>
            <p:ph type="subTitle" idx="1"/>
          </p:nvPr>
        </p:nvSpPr>
        <p:spPr/>
        <p:txBody>
          <a:bodyPr/>
          <a:lstStyle/>
          <a:p>
            <a:endParaRPr lang="el-GR" dirty="0">
              <a:solidFill>
                <a:schemeClr val="tx1"/>
              </a:solidFill>
            </a:endParaRPr>
          </a:p>
        </p:txBody>
      </p:sp>
    </p:spTree>
    <p:extLst>
      <p:ext uri="{BB962C8B-B14F-4D97-AF65-F5344CB8AC3E}">
        <p14:creationId xmlns:p14="http://schemas.microsoft.com/office/powerpoint/2010/main" val="4261987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a:t>Οι Ολυμπιακοί Αγώνες του 1896 γνωστοί και ως Αγώνες της 1ης Ολυμπιάδας, ήταν η πρώτη διεθνής αθλητική διοργάνωση Ολυμπιακών Αγώνων μετά την αναβίωσή τους στη σύγχρονη εποχή. Διοργανώθηκε στην Αθήνα από τις 25 Μαρτίου έως τις 3 Απριλίου 1896 (6 Απριλίου - 15 Απριλίου με το γρηγοριανό Ημερολόγιο</a:t>
            </a:r>
            <a:r>
              <a:rPr lang="el-GR" dirty="0" smtClean="0"/>
              <a:t>).</a:t>
            </a:r>
            <a:endParaRPr lang="el-GR" dirty="0"/>
          </a:p>
          <a:p>
            <a:r>
              <a:rPr lang="el-GR" dirty="0" smtClean="0"/>
              <a:t>Επειδή </a:t>
            </a:r>
            <a:r>
              <a:rPr lang="el-GR" dirty="0"/>
              <a:t>η Αρχαία Ελλάδα ήταν το μέρος που "γεννήθηκαν" οι Ολυμπιακοί Αγώνες, η Αθήνα θεωρήθηκε ως η ιδανικότερη επιλογή για να φιλοξενήσει και την πρώτη διεξαγωγή των σύγχρονων. Η επιλογή της διοργανώτριας χώρας έγινε σε συνέδριο που οργάνωσε ο Πιερ ντε Κουμπερτέν, Γάλλος παιδαγωγός και ιστορικός, στο Παρίσι, στις 23 Ιουνίου 1894. Η Διεθνής Ολυμπιακή Επιτροπή (ΔΟΕ) ιδρύθηκε επίσης κατά τη διάρκεια αυτού του συνεδρίου.</a:t>
            </a:r>
          </a:p>
          <a:p>
            <a:r>
              <a:rPr lang="el-GR" dirty="0" smtClean="0"/>
              <a:t>Αν </a:t>
            </a:r>
            <a:r>
              <a:rPr lang="el-GR" dirty="0"/>
              <a:t>και ο αριθμός των αθλητών που πήραν μέρος ήταν μικρός, </a:t>
            </a:r>
            <a:r>
              <a:rPr lang="el-GR" dirty="0" err="1"/>
              <a:t>παρ'όλα</a:t>
            </a:r>
            <a:r>
              <a:rPr lang="el-GR" dirty="0"/>
              <a:t> αυτά η συμμετοχή ήταν η μεγαλύτερη μέχρι τότε σε αθλητική διοργάνωση. Οι Αγώνες είχαν μεγάλη επιτυχία και υπήρξε μεγάλη συμμετοχή του ελληνικού κοινού, ιδιαίτερα στο Παναθηναϊκό Στάδιο, το μοναδικό Ολυμπιακό στάδιο που χρησιμοποιήθηκε κατά τον 19ο αιώνα. Σημαντική στιγμή για τους Έλληνες ήταν η νίκη του Σπύρου Λούη στον μαραθώνιο. Πιο επιτυχημένος αθλητής των Αγώνων αναδείχθηκε ο Γερμανός παλαιστής και γυμναστής Καρλ </a:t>
            </a:r>
            <a:r>
              <a:rPr lang="el-GR" dirty="0" err="1"/>
              <a:t>Σούμαν</a:t>
            </a:r>
            <a:r>
              <a:rPr lang="el-GR" dirty="0"/>
              <a:t>, ο οποίος κέρδισε συνολικά τέσσερα χρυσά μετάλλια.</a:t>
            </a:r>
          </a:p>
          <a:p>
            <a:r>
              <a:rPr lang="el-GR" dirty="0" smtClean="0"/>
              <a:t>Μετά </a:t>
            </a:r>
            <a:r>
              <a:rPr lang="el-GR" dirty="0"/>
              <a:t>το τέλος των Αγώνων, ο βασιλιάς Γεώργιος Α΄, καθώς και πολλοί άλλοι (μεταξύ των οποίων και Αμερικανοί αθλητές), υποστήριξαν την ιδέα να διοργανωθούν και οι επόμενοι Αγώνες στην Αθήνα. Ο Κουμπερτέν όμως ήταν αντίθετος με αυτό, ενώ είχε ήδη αποφασιστεί το Παρίσι ως η επόμενη διοργανώτρια πόλη. Έτσι, οι Αγώνες του 1900 έγιναν στη Γαλλία, αλλά επισκιάστηκαν από τη Διεθνή Έκθεση που συνδιοργανώθηκε εκείνη την περίοδο στην πόλη του Παρισιού.[2] Από τότε, εκτός των εμβόλιμων </a:t>
            </a:r>
            <a:r>
              <a:rPr lang="el-GR" dirty="0" err="1"/>
              <a:t>Μεσοολυμπιακών</a:t>
            </a:r>
            <a:r>
              <a:rPr lang="el-GR" dirty="0"/>
              <a:t> Αγώνων του 1906, οι Αγώνες επέστρεψαν στην Ελλάδα μόλις το 2004, για την 28η Ολυμπιάδα.</a:t>
            </a:r>
          </a:p>
        </p:txBody>
      </p:sp>
    </p:spTree>
    <p:extLst>
      <p:ext uri="{BB962C8B-B14F-4D97-AF65-F5344CB8AC3E}">
        <p14:creationId xmlns:p14="http://schemas.microsoft.com/office/powerpoint/2010/main" val="4394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Γυναικεία </a:t>
            </a:r>
            <a:r>
              <a:rPr lang="el-GR" dirty="0" smtClean="0"/>
              <a:t>συμμετοχή</a:t>
            </a:r>
            <a:endParaRPr lang="el-GR" dirty="0"/>
          </a:p>
        </p:txBody>
      </p:sp>
      <p:sp>
        <p:nvSpPr>
          <p:cNvPr id="3" name="Content Placeholder 2"/>
          <p:cNvSpPr>
            <a:spLocks noGrp="1"/>
          </p:cNvSpPr>
          <p:nvPr>
            <p:ph idx="1"/>
          </p:nvPr>
        </p:nvSpPr>
        <p:spPr/>
        <p:txBody>
          <a:bodyPr/>
          <a:lstStyle/>
          <a:p>
            <a:r>
              <a:rPr lang="el-GR" dirty="0"/>
              <a:t>Γυναικεία συμμετοχή</a:t>
            </a:r>
          </a:p>
          <a:p>
            <a:r>
              <a:rPr lang="el-GR" dirty="0"/>
              <a:t>Στις γυναίκες δεν επιτρεπόταν να συμμετάσχουν στους Ολυμπιακούς Αγώνες. Η Σταμάτα Ρεβίθη όμως, μητέρα ενός αγοριού 17 μηνών, έτρεξε στη διαδρομή του μαραθωνίου στις 11 Απριλίου, την επόμενη δηλαδή ημέρα από τον επίσημο αγώνα των ανδρών. Αν και δεν της επετράπη να εισέλθει στο στάδιο στο τέλος της κούρσας της, η Ρεβίθη ολοκλήρωσε τον μαραθώνιο σε 5 ώρες και 30 λεπτά και εξασφάλισε μαρτυρίες που επιβεβαίωναν εγγράφως το χρόνο έναρξης και τερματισμού της. Η Ρεβίθη σκόπευε να υποβάλει αυτά τα έγγραφα στην Ελληνική Ολυμπιακή Επιτροπή, ελπίζοντας πως θα αναγνωριζόταν το κατόρθωμά της. Έως σήμερα πάντως δεν έχουν βρεθεί ούτε οι αναφορές της, ούτε έγγραφα της Επιτροπής που να μας διαφωτίζουν για το αν τελικά το έπραξε</a:t>
            </a:r>
          </a:p>
        </p:txBody>
      </p:sp>
    </p:spTree>
    <p:extLst>
      <p:ext uri="{BB962C8B-B14F-4D97-AF65-F5344CB8AC3E}">
        <p14:creationId xmlns:p14="http://schemas.microsoft.com/office/powerpoint/2010/main" val="2939307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1η Ολυμπιάδα</a:t>
            </a:r>
            <a:endParaRPr lang="el-GR"/>
          </a:p>
        </p:txBody>
      </p:sp>
      <p:sp>
        <p:nvSpPr>
          <p:cNvPr id="3" name="Content Placeholder 2"/>
          <p:cNvSpPr>
            <a:spLocks noGrp="1"/>
          </p:cNvSpPr>
          <p:nvPr>
            <p:ph idx="1"/>
          </p:nvPr>
        </p:nvSpPr>
        <p:spPr/>
        <p:txBody>
          <a:bodyPr>
            <a:normAutofit fontScale="62500" lnSpcReduction="20000"/>
          </a:bodyPr>
          <a:lstStyle/>
          <a:p>
            <a:pPr marL="0" indent="0">
              <a:buNone/>
            </a:pPr>
            <a:r>
              <a:rPr lang="el-GR" dirty="0"/>
              <a:t>Η έναρξη των Αγώνων της 1ης Ολυμπιάδας πραγματοποιήθηκε στις 6 Απριλίου 1896 (25 Μαρτίου με το παλιό ημερολόγιο), που συνέπιπτε με τη Δευτέρα του Πάσχα για τους ορθοδόξους και τους καθολικούς, αλλά και με την επέτειο της Ελληνικής Επανάστασης του 1821</a:t>
            </a:r>
            <a:r>
              <a:rPr lang="el-GR" dirty="0" smtClean="0"/>
              <a:t>.</a:t>
            </a:r>
            <a:endParaRPr lang="el-GR" dirty="0"/>
          </a:p>
          <a:p>
            <a:pPr marL="0" indent="0">
              <a:buNone/>
            </a:pPr>
            <a:endParaRPr lang="el-GR" dirty="0"/>
          </a:p>
          <a:p>
            <a:pPr marL="514350" indent="-514350">
              <a:buFont typeface="+mj-lt"/>
              <a:buAutoNum type="romanUcPeriod"/>
            </a:pPr>
            <a:r>
              <a:rPr lang="el-GR" dirty="0"/>
              <a:t>Από το πρωί η ατμόσφαιρα ήταν εορταστική στους δρόμους και στις πλατείες της πόλης, ενώ το πλήθος κατέκλυσε το Παναθηναϊκό Στάδιο από νωρίς το μεσημέρι. Το Στάδιο ήταν κατάμεστο από 80.000 θεατές και η ατμόσφαιρα που δημιούργησαν καταπληκτική. Κύριο θέμα των συζητήσεων ήταν οι συμμετοχές των Ελλήνων αθλητών και η προσδοκία για κατάκτηση μεταλλίων. Παρόντες ήταν επίσης η βασιλική οικογένεια της Ελλάδας, μέλη του Υπουργικού Συμβουλίου, ξένοι αντιπρόσωποι, μέλη της Ιεράς Συνόδου και του ξένου κλήρου και πολλοί άλλοι</a:t>
            </a:r>
            <a:r>
              <a:rPr lang="el-GR" dirty="0" smtClean="0"/>
              <a:t>.</a:t>
            </a:r>
            <a:endParaRPr lang="el-GR" dirty="0"/>
          </a:p>
          <a:p>
            <a:pPr marL="514350" indent="-514350">
              <a:buFont typeface="+mj-lt"/>
              <a:buAutoNum type="romanUcPeriod"/>
            </a:pPr>
            <a:endParaRPr lang="el-GR" dirty="0"/>
          </a:p>
          <a:p>
            <a:pPr marL="514350" indent="-514350">
              <a:buFont typeface="+mj-lt"/>
              <a:buAutoNum type="romanUcPeriod"/>
            </a:pPr>
            <a:r>
              <a:rPr lang="el-GR" dirty="0"/>
              <a:t>Μετά την ομιλία του προέδρου της οργανωτικής επιτροπής, διαδόχου Κωνσταντίνου, ο βασιλιάς Γεώργιος κήρυξε την έναρξη των Αγώνων με τα εξής λόγια: "Κηρύττω την </a:t>
            </a:r>
            <a:r>
              <a:rPr lang="el-GR" dirty="0" err="1"/>
              <a:t>έναρξιν</a:t>
            </a:r>
            <a:r>
              <a:rPr lang="el-GR" dirty="0"/>
              <a:t> των πρώτων εν Αθήναις Διεθνών Ολυμπιακών Αγώνων. Ζήτω το Έθνος! Ζήτω ο Ελληνικός Λαός</a:t>
            </a:r>
            <a:r>
              <a:rPr lang="el-GR" dirty="0" smtClean="0"/>
              <a:t>!".</a:t>
            </a:r>
            <a:endParaRPr lang="el-GR" dirty="0"/>
          </a:p>
          <a:p>
            <a:pPr marL="514350" indent="-514350">
              <a:buFont typeface="+mj-lt"/>
              <a:buAutoNum type="romanUcPeriod"/>
            </a:pPr>
            <a:endParaRPr lang="el-GR" dirty="0"/>
          </a:p>
          <a:p>
            <a:pPr marL="514350" indent="-514350">
              <a:buFont typeface="+mj-lt"/>
              <a:buAutoNum type="romanUcPeriod"/>
            </a:pPr>
            <a:r>
              <a:rPr lang="el-GR" dirty="0"/>
              <a:t>Ακολούθησαν κανονιοβολισμοί και απελευθέρωση περιστεριών. Στη συνέχεια, εννέα μπάντες και χορωδία 150 ατόμων ερμήνευσαν τον Ολυμπιακό Ύμνο, σε σύνθεση του Σπύρου Σαμάρα και στίχους του Κωστή Παλαμά. Ο ύμνος έγινε δεκτός με ενθουσιασμό από το κοινό. Ακολούθησε η έπαρση της Ελληνικής σημαίας και η ανάκρουση του Εθνικού ύμνου από μπάντα όπου κυριαρχούσαν οι φλογέρες και στη συνέχεια η παρέλαση των αθλητών</a:t>
            </a:r>
          </a:p>
        </p:txBody>
      </p:sp>
    </p:spTree>
    <p:extLst>
      <p:ext uri="{BB962C8B-B14F-4D97-AF65-F5344CB8AC3E}">
        <p14:creationId xmlns:p14="http://schemas.microsoft.com/office/powerpoint/2010/main" val="2173213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l-GR" dirty="0"/>
              <a:t>Διοργανώτρια </a:t>
            </a:r>
            <a:r>
              <a:rPr lang="el-GR" dirty="0" smtClean="0"/>
              <a:t>πόλη</a:t>
            </a:r>
            <a:r>
              <a:rPr lang="en-US" dirty="0" smtClean="0"/>
              <a:t>: </a:t>
            </a:r>
            <a:r>
              <a:rPr lang="el-GR" dirty="0" smtClean="0"/>
              <a:t>Αθήνα</a:t>
            </a:r>
            <a:r>
              <a:rPr lang="el-GR" dirty="0"/>
              <a:t>, </a:t>
            </a:r>
            <a:endParaRPr lang="en-US" dirty="0" smtClean="0"/>
          </a:p>
          <a:p>
            <a:pPr>
              <a:buFont typeface="Wingdings" panose="05000000000000000000" pitchFamily="2" charset="2"/>
              <a:buChar char="q"/>
            </a:pPr>
            <a:r>
              <a:rPr lang="el-GR" dirty="0" smtClean="0"/>
              <a:t>Συμμετέχουσες</a:t>
            </a:r>
            <a:r>
              <a:rPr lang="en-US" dirty="0" smtClean="0"/>
              <a:t> </a:t>
            </a:r>
            <a:r>
              <a:rPr lang="el-GR" dirty="0" smtClean="0"/>
              <a:t>χώρες</a:t>
            </a:r>
            <a:r>
              <a:rPr lang="en-US" dirty="0" smtClean="0"/>
              <a:t>:</a:t>
            </a:r>
            <a:r>
              <a:rPr lang="el-GR" dirty="0" smtClean="0"/>
              <a:t> </a:t>
            </a:r>
            <a:r>
              <a:rPr lang="el-GR" dirty="0"/>
              <a:t>	14</a:t>
            </a:r>
          </a:p>
          <a:p>
            <a:pPr>
              <a:buFont typeface="Wingdings" panose="05000000000000000000" pitchFamily="2" charset="2"/>
              <a:buChar char="q"/>
            </a:pPr>
            <a:r>
              <a:rPr lang="el-GR" dirty="0" smtClean="0"/>
              <a:t>Συμμετέχοντες</a:t>
            </a:r>
            <a:r>
              <a:rPr lang="en-US" dirty="0" smtClean="0"/>
              <a:t> </a:t>
            </a:r>
            <a:r>
              <a:rPr lang="el-GR" dirty="0" smtClean="0"/>
              <a:t>αθλητές</a:t>
            </a:r>
            <a:r>
              <a:rPr lang="en-US" dirty="0" smtClean="0"/>
              <a:t>:</a:t>
            </a:r>
            <a:r>
              <a:rPr lang="el-GR" dirty="0"/>
              <a:t>	241</a:t>
            </a:r>
          </a:p>
          <a:p>
            <a:pPr>
              <a:buFont typeface="Wingdings" panose="05000000000000000000" pitchFamily="2" charset="2"/>
              <a:buChar char="q"/>
            </a:pPr>
            <a:r>
              <a:rPr lang="el-GR" dirty="0" smtClean="0"/>
              <a:t>Αγωνίσματα</a:t>
            </a:r>
            <a:r>
              <a:rPr lang="en-US" dirty="0" smtClean="0"/>
              <a:t>: </a:t>
            </a:r>
            <a:r>
              <a:rPr lang="el-GR" dirty="0" smtClean="0"/>
              <a:t>43 </a:t>
            </a:r>
            <a:r>
              <a:rPr lang="el-GR" dirty="0"/>
              <a:t>σε 9 αθλήματα</a:t>
            </a:r>
          </a:p>
          <a:p>
            <a:pPr>
              <a:buFont typeface="Wingdings" panose="05000000000000000000" pitchFamily="2" charset="2"/>
              <a:buChar char="q"/>
            </a:pPr>
            <a:r>
              <a:rPr lang="el-GR" dirty="0"/>
              <a:t>Τελετή </a:t>
            </a:r>
            <a:r>
              <a:rPr lang="el-GR" dirty="0" smtClean="0"/>
              <a:t>έναρξης</a:t>
            </a:r>
            <a:r>
              <a:rPr lang="en-US" dirty="0" smtClean="0"/>
              <a:t>: </a:t>
            </a:r>
            <a:r>
              <a:rPr lang="el-GR" dirty="0" smtClean="0"/>
              <a:t>6 </a:t>
            </a:r>
            <a:r>
              <a:rPr lang="el-GR" dirty="0"/>
              <a:t>Απριλίου 1896</a:t>
            </a:r>
          </a:p>
          <a:p>
            <a:pPr>
              <a:buFont typeface="Wingdings" panose="05000000000000000000" pitchFamily="2" charset="2"/>
              <a:buChar char="q"/>
            </a:pPr>
            <a:r>
              <a:rPr lang="el-GR" dirty="0"/>
              <a:t>Τελετή </a:t>
            </a:r>
            <a:r>
              <a:rPr lang="el-GR" dirty="0" smtClean="0"/>
              <a:t>λήξης</a:t>
            </a:r>
            <a:r>
              <a:rPr lang="en-US" dirty="0" smtClean="0"/>
              <a:t>: </a:t>
            </a:r>
            <a:r>
              <a:rPr lang="el-GR" dirty="0" smtClean="0"/>
              <a:t>15 </a:t>
            </a:r>
            <a:r>
              <a:rPr lang="el-GR" dirty="0"/>
              <a:t>Απριλίου 1896</a:t>
            </a:r>
          </a:p>
          <a:p>
            <a:pPr>
              <a:buFont typeface="Wingdings" panose="05000000000000000000" pitchFamily="2" charset="2"/>
              <a:buChar char="q"/>
            </a:pPr>
            <a:r>
              <a:rPr lang="el-GR" dirty="0"/>
              <a:t>Κήρυξη </a:t>
            </a:r>
            <a:r>
              <a:rPr lang="el-GR" dirty="0" smtClean="0"/>
              <a:t>έναρξης</a:t>
            </a:r>
            <a:r>
              <a:rPr lang="en-US" dirty="0" smtClean="0"/>
              <a:t>: </a:t>
            </a:r>
            <a:r>
              <a:rPr lang="el-GR" dirty="0" smtClean="0"/>
              <a:t>Βασιλιάς </a:t>
            </a:r>
            <a:r>
              <a:rPr lang="el-GR" dirty="0"/>
              <a:t>Γεώργιος Α΄</a:t>
            </a:r>
          </a:p>
          <a:p>
            <a:pPr>
              <a:buFont typeface="Wingdings" panose="05000000000000000000" pitchFamily="2" charset="2"/>
              <a:buChar char="q"/>
            </a:pPr>
            <a:r>
              <a:rPr lang="el-GR" dirty="0" smtClean="0"/>
              <a:t>Στάδιο</a:t>
            </a:r>
            <a:r>
              <a:rPr lang="en-US" dirty="0" smtClean="0"/>
              <a:t>: </a:t>
            </a:r>
            <a:r>
              <a:rPr lang="el-GR" dirty="0" smtClean="0"/>
              <a:t>Παναθηναϊκό </a:t>
            </a:r>
            <a:r>
              <a:rPr lang="el-GR" dirty="0"/>
              <a:t>Στάδιο</a:t>
            </a:r>
          </a:p>
        </p:txBody>
      </p:sp>
    </p:spTree>
    <p:extLst>
      <p:ext uri="{BB962C8B-B14F-4D97-AF65-F5344CB8AC3E}">
        <p14:creationId xmlns:p14="http://schemas.microsoft.com/office/powerpoint/2010/main" val="127370475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142</TotalTime>
  <Words>715</Words>
  <Application>Microsoft Office PowerPoint</Application>
  <PresentationFormat>On-screen Show (4:3)</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Wingdings</vt:lpstr>
      <vt:lpstr>Retrospect</vt:lpstr>
      <vt:lpstr>Θερινοί Ολυμπιακοί Αγώνες 1896</vt:lpstr>
      <vt:lpstr>PowerPoint Presentation</vt:lpstr>
      <vt:lpstr>Γυναικεία συμμετοχή</vt:lpstr>
      <vt:lpstr>1η Ολυμπιάδα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Αρχαίοι Ολυμπιακοί Αγώνες</dc:title>
  <dc:creator>Dimitris Mavrovouniotis</dc:creator>
  <cp:lastModifiedBy>Xenios Xenofontos</cp:lastModifiedBy>
  <cp:revision>15</cp:revision>
  <dcterms:created xsi:type="dcterms:W3CDTF">2017-06-16T10:11:56Z</dcterms:created>
  <dcterms:modified xsi:type="dcterms:W3CDTF">2019-11-23T18:12:06Z</dcterms:modified>
</cp:coreProperties>
</file>