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7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8A0F3-6866-42F4-ACA7-C2AAA16D36B9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EC262-B3CA-4BE5-A5C4-1EAFAC2513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75213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8A0F3-6866-42F4-ACA7-C2AAA16D36B9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EC262-B3CA-4BE5-A5C4-1EAFAC2513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65790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8A0F3-6866-42F4-ACA7-C2AAA16D36B9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EC262-B3CA-4BE5-A5C4-1EAFAC2513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75211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8A0F3-6866-42F4-ACA7-C2AAA16D36B9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EC262-B3CA-4BE5-A5C4-1EAFAC2513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22010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8A0F3-6866-42F4-ACA7-C2AAA16D36B9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EC262-B3CA-4BE5-A5C4-1EAFAC2513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86869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8A0F3-6866-42F4-ACA7-C2AAA16D36B9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EC262-B3CA-4BE5-A5C4-1EAFAC2513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98098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8A0F3-6866-42F4-ACA7-C2AAA16D36B9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EC262-B3CA-4BE5-A5C4-1EAFAC2513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59363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8A0F3-6866-42F4-ACA7-C2AAA16D36B9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EC262-B3CA-4BE5-A5C4-1EAFAC2513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81999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8A0F3-6866-42F4-ACA7-C2AAA16D36B9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EC262-B3CA-4BE5-A5C4-1EAFAC2513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79893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8A0F3-6866-42F4-ACA7-C2AAA16D36B9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EC262-B3CA-4BE5-A5C4-1EAFAC2513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18154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8A0F3-6866-42F4-ACA7-C2AAA16D36B9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EC262-B3CA-4BE5-A5C4-1EAFAC2513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22966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8A0F3-6866-42F4-ACA7-C2AAA16D36B9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EC262-B3CA-4BE5-A5C4-1EAFAC2513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76209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Κατάργηση ή αλλαγή του τρέχοντος θέματος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73433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/>
              </a:rPr>
              <a:t>1. </a:t>
            </a:r>
            <a:r>
              <a:rPr lang="el-GR" dirty="0" smtClean="0">
                <a:effectLst/>
              </a:rPr>
              <a:t>Στην καρτέλα </a:t>
            </a:r>
            <a:r>
              <a:rPr lang="el-GR" b="1" dirty="0" smtClean="0">
                <a:effectLst/>
              </a:rPr>
              <a:t>Σχεδίαση</a:t>
            </a:r>
            <a:r>
              <a:rPr lang="en-US" b="1" dirty="0" smtClean="0">
                <a:effectLst/>
              </a:rPr>
              <a:t> (</a:t>
            </a:r>
            <a:r>
              <a:rPr lang="it-IT" b="1" dirty="0" smtClean="0">
                <a:effectLst/>
              </a:rPr>
              <a:t>Design)</a:t>
            </a:r>
            <a:r>
              <a:rPr lang="el-GR" dirty="0" smtClean="0">
                <a:effectLst/>
              </a:rPr>
              <a:t>, στην ομάδα </a:t>
            </a:r>
            <a:r>
              <a:rPr lang="el-GR" b="1" dirty="0" smtClean="0">
                <a:effectLst/>
              </a:rPr>
              <a:t>Θέματα</a:t>
            </a:r>
            <a:r>
              <a:rPr lang="en-US" b="1" dirty="0" smtClean="0">
                <a:effectLst/>
              </a:rPr>
              <a:t> (</a:t>
            </a:r>
            <a:r>
              <a:rPr lang="it-IT" b="1" dirty="0" smtClean="0">
                <a:effectLst/>
              </a:rPr>
              <a:t>Themes</a:t>
            </a:r>
            <a:r>
              <a:rPr lang="it-IT" dirty="0"/>
              <a:t>)</a:t>
            </a:r>
            <a:r>
              <a:rPr lang="el-GR" dirty="0" smtClean="0">
                <a:effectLst/>
              </a:rPr>
              <a:t>, επιλέξτε </a:t>
            </a:r>
            <a:r>
              <a:rPr lang="el-GR" b="1" dirty="0" smtClean="0">
                <a:effectLst/>
              </a:rPr>
              <a:t>Περισσότερα</a:t>
            </a:r>
            <a:r>
              <a:rPr lang="en-US" b="1" dirty="0" smtClean="0">
                <a:effectLst/>
              </a:rPr>
              <a:t> (</a:t>
            </a:r>
            <a:r>
              <a:rPr lang="it-IT" b="1" dirty="0" smtClean="0">
                <a:effectLst/>
              </a:rPr>
              <a:t>More)</a:t>
            </a:r>
            <a:r>
              <a:rPr lang="el-GR" dirty="0" smtClean="0">
                <a:effectLst/>
              </a:rPr>
              <a:t>.</a:t>
            </a:r>
            <a:endParaRPr lang="el-GR" dirty="0"/>
          </a:p>
        </p:txBody>
      </p:sp>
      <p:pic>
        <p:nvPicPr>
          <p:cNvPr id="1028" name="Picture 4" descr="Click the 'More' butto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653724"/>
            <a:ext cx="10515600" cy="2773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6888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</a:t>
            </a:r>
            <a:r>
              <a:rPr lang="el-GR" dirty="0" smtClean="0"/>
              <a:t>Κάντε ένα από τα εξής: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Για να εφαρμόσετε ένα ενσωματωμένο θέμα, στην περιοχή </a:t>
            </a:r>
            <a:r>
              <a:rPr lang="el-GR" b="1" dirty="0" smtClean="0"/>
              <a:t>Office</a:t>
            </a:r>
            <a:r>
              <a:rPr lang="el-GR" dirty="0" smtClean="0"/>
              <a:t> ή ενσωματωμένα</a:t>
            </a:r>
            <a:r>
              <a:rPr lang="en-US" dirty="0" smtClean="0"/>
              <a:t> </a:t>
            </a:r>
            <a:r>
              <a:rPr lang="en-US" b="1" dirty="0" smtClean="0"/>
              <a:t>(</a:t>
            </a:r>
            <a:r>
              <a:rPr lang="it-IT" b="1" dirty="0" smtClean="0">
                <a:effectLst/>
              </a:rPr>
              <a:t>Built-In)</a:t>
            </a:r>
            <a:r>
              <a:rPr lang="el-GR" dirty="0" smtClean="0"/>
              <a:t>, κάντε κλικ στο θέμα που θέλετε.</a:t>
            </a:r>
          </a:p>
          <a:p>
            <a:r>
              <a:rPr lang="el-GR" dirty="0" smtClean="0"/>
              <a:t>Για να εφαρμόσετε ένα πρόσφατα δημιουργημένο θέμα ή ένα υπάρχον θέμα που ήταν προηγουμένως τροποποιήσατε και αποθηκεύσατε, στην περιοχή Προσαρμογή</a:t>
            </a:r>
            <a:r>
              <a:rPr lang="en-US" dirty="0" smtClean="0"/>
              <a:t> </a:t>
            </a:r>
            <a:r>
              <a:rPr lang="en-US" b="1" dirty="0" smtClean="0"/>
              <a:t>(</a:t>
            </a:r>
            <a:r>
              <a:rPr lang="it-IT" b="1" dirty="0" smtClean="0">
                <a:effectLst/>
              </a:rPr>
              <a:t>Custom)</a:t>
            </a:r>
            <a:r>
              <a:rPr lang="el-GR" dirty="0" smtClean="0"/>
              <a:t>, κάντε κλικ στο θέμα που θέλετε.</a:t>
            </a:r>
          </a:p>
          <a:p>
            <a:r>
              <a:rPr lang="el-GR" dirty="0" smtClean="0"/>
              <a:t>Για να εφαρμόσετε ένα προσαρμοσμένο θέμα ή εγγράφου με θέμα που είναι αποθηκευμένο σε διαφορετική θέση, κάντε κλικ στο κουμπί Αναζήτηση για θέματα</a:t>
            </a:r>
            <a:r>
              <a:rPr lang="en-US" dirty="0" smtClean="0"/>
              <a:t> </a:t>
            </a:r>
            <a:r>
              <a:rPr lang="en-US" b="1" dirty="0" smtClean="0"/>
              <a:t>(</a:t>
            </a:r>
            <a:r>
              <a:rPr lang="it-IT" b="1" dirty="0" smtClean="0">
                <a:effectLst/>
              </a:rPr>
              <a:t>Browse for Themes)</a:t>
            </a:r>
            <a:r>
              <a:rPr lang="el-GR" dirty="0" smtClean="0"/>
              <a:t>, και, στη συνέχεια, εντοπίστε και επιλέξτε το θέμα που θέλετε.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4962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Τέλος Παρουσίασης</a:t>
            </a:r>
            <a:endParaRPr lang="el-GR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5060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136</Words>
  <Application>Microsoft Office PowerPoint</Application>
  <PresentationFormat>Widescreen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Κατάργηση ή αλλαγή του τρέχοντος θέματος</vt:lpstr>
      <vt:lpstr>1. Στην καρτέλα Σχεδίαση (Design), στην ομάδα Θέματα (Themes), επιλέξτε Περισσότερα (More).</vt:lpstr>
      <vt:lpstr>2. Κάντε ένα από τα εξής:</vt:lpstr>
      <vt:lpstr>Τέλος Παρουσίασης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Κατάργηση ή αλλαγή του τρέχοντος θέματος</dc:title>
  <dc:creator>Νίκος Στρατής</dc:creator>
  <cp:lastModifiedBy>Xenios Xenofontos</cp:lastModifiedBy>
  <cp:revision>4</cp:revision>
  <dcterms:created xsi:type="dcterms:W3CDTF">2018-01-04T09:13:50Z</dcterms:created>
  <dcterms:modified xsi:type="dcterms:W3CDTF">2019-11-23T18:11:36Z</dcterms:modified>
</cp:coreProperties>
</file>