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9" r:id="rId3"/>
    <p:sldId id="257" r:id="rId4"/>
    <p:sldId id="258" r:id="rId5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343" autoAdjust="0"/>
  </p:normalViewPr>
  <p:slideViewPr>
    <p:cSldViewPr snapToGrid="0">
      <p:cViewPr varScale="1">
        <p:scale>
          <a:sx n="82" d="100"/>
          <a:sy n="82" d="100"/>
        </p:scale>
        <p:origin x="786" y="9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3" d="100"/>
          <a:sy n="53" d="100"/>
        </p:scale>
        <p:origin x="284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A8CB3F-E62D-429C-A0D0-AD90D9982340}" type="datetimeFigureOut">
              <a:rPr lang="el-GR" smtClean="0"/>
              <a:t>23/11/2019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55A993-50DD-49E0-B7EB-1D5161532BC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41612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55A993-50DD-49E0-B7EB-1D5161532BC8}" type="slidenum">
              <a:rPr lang="el-GR" smtClean="0"/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816623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B5C55-735F-43D8-948E-32B1FB03E329}" type="datetimeFigureOut">
              <a:rPr lang="el-GR" smtClean="0"/>
              <a:t>23/11/2019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1DBA4-C4B0-4BF4-B4D4-75507A747F7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41209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B5C55-735F-43D8-948E-32B1FB03E329}" type="datetimeFigureOut">
              <a:rPr lang="el-GR" smtClean="0"/>
              <a:t>23/11/2019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1DBA4-C4B0-4BF4-B4D4-75507A747F7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76921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B5C55-735F-43D8-948E-32B1FB03E329}" type="datetimeFigureOut">
              <a:rPr lang="el-GR" smtClean="0"/>
              <a:t>23/11/2019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1DBA4-C4B0-4BF4-B4D4-75507A747F7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23419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B5C55-735F-43D8-948E-32B1FB03E329}" type="datetimeFigureOut">
              <a:rPr lang="el-GR" smtClean="0"/>
              <a:t>23/11/2019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1DBA4-C4B0-4BF4-B4D4-75507A747F7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04405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B5C55-735F-43D8-948E-32B1FB03E329}" type="datetimeFigureOut">
              <a:rPr lang="el-GR" smtClean="0"/>
              <a:t>23/11/2019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1DBA4-C4B0-4BF4-B4D4-75507A747F7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905170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B5C55-735F-43D8-948E-32B1FB03E329}" type="datetimeFigureOut">
              <a:rPr lang="el-GR" smtClean="0"/>
              <a:t>23/11/2019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1DBA4-C4B0-4BF4-B4D4-75507A747F7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93669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B5C55-735F-43D8-948E-32B1FB03E329}" type="datetimeFigureOut">
              <a:rPr lang="el-GR" smtClean="0"/>
              <a:t>23/11/2019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1DBA4-C4B0-4BF4-B4D4-75507A747F7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66908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B5C55-735F-43D8-948E-32B1FB03E329}" type="datetimeFigureOut">
              <a:rPr lang="el-GR" smtClean="0"/>
              <a:t>23/11/2019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1DBA4-C4B0-4BF4-B4D4-75507A747F7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82995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B5C55-735F-43D8-948E-32B1FB03E329}" type="datetimeFigureOut">
              <a:rPr lang="el-GR" smtClean="0"/>
              <a:t>23/11/2019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1DBA4-C4B0-4BF4-B4D4-75507A747F7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54105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B5C55-735F-43D8-948E-32B1FB03E329}" type="datetimeFigureOut">
              <a:rPr lang="el-GR" smtClean="0"/>
              <a:t>23/11/2019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1DBA4-C4B0-4BF4-B4D4-75507A747F7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55327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B5C55-735F-43D8-948E-32B1FB03E329}" type="datetimeFigureOut">
              <a:rPr lang="el-GR" smtClean="0"/>
              <a:t>23/11/2019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1DBA4-C4B0-4BF4-B4D4-75507A747F7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6911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4B5C55-735F-43D8-948E-32B1FB03E329}" type="datetimeFigureOut">
              <a:rPr lang="el-GR" smtClean="0"/>
              <a:t>23/11/2019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01DBA4-C4B0-4BF4-B4D4-75507A747F7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20333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Αλλαγή Προβολής Διαφανειών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850160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>
                <a:effectLst/>
              </a:rPr>
              <a:t>Προβολές για τη δημιουργία της παρουσίασής σας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l-GR" b="1" dirty="0" smtClean="0">
                <a:effectLst/>
              </a:rPr>
              <a:t>Κανονική προβολή (</a:t>
            </a:r>
            <a:r>
              <a:rPr lang="it-IT" b="1" dirty="0" smtClean="0">
                <a:effectLst/>
              </a:rPr>
              <a:t>Normal view</a:t>
            </a:r>
            <a:r>
              <a:rPr lang="el-GR" b="1" dirty="0" smtClean="0">
                <a:effectLst/>
              </a:rPr>
              <a:t>)</a:t>
            </a:r>
          </a:p>
          <a:p>
            <a:pPr lvl="1"/>
            <a:r>
              <a:rPr lang="el-GR" dirty="0" smtClean="0"/>
              <a:t>Η </a:t>
            </a:r>
            <a:r>
              <a:rPr lang="el-GR" b="1" dirty="0" smtClean="0"/>
              <a:t>Κανονική προβολή </a:t>
            </a:r>
            <a:r>
              <a:rPr lang="el-GR" dirty="0" smtClean="0"/>
              <a:t>είναι διαθέσιμη από την γραμμή εργασιών  στο κάτω μέρος του παραθύρου της διαφάνειας ή από την καρτέλα </a:t>
            </a:r>
            <a:r>
              <a:rPr lang="el-GR" b="1" dirty="0" smtClean="0"/>
              <a:t>Προβολή (</a:t>
            </a:r>
            <a:r>
              <a:rPr lang="it-IT" b="1" dirty="0" smtClean="0">
                <a:effectLst/>
              </a:rPr>
              <a:t>View</a:t>
            </a:r>
            <a:r>
              <a:rPr lang="el-GR" b="1" dirty="0" smtClean="0">
                <a:effectLst/>
              </a:rPr>
              <a:t>) </a:t>
            </a:r>
            <a:r>
              <a:rPr lang="el-GR" dirty="0" smtClean="0"/>
              <a:t>στην Κορδέλα.</a:t>
            </a:r>
          </a:p>
          <a:p>
            <a:r>
              <a:rPr lang="el-GR" b="1" dirty="0" smtClean="0">
                <a:effectLst/>
              </a:rPr>
              <a:t>Προβολή ταξινόμησης διαφανειών (</a:t>
            </a:r>
            <a:r>
              <a:rPr lang="it-IT" b="1" dirty="0" smtClean="0">
                <a:effectLst/>
              </a:rPr>
              <a:t>Slide Sorter view</a:t>
            </a:r>
            <a:r>
              <a:rPr lang="el-GR" b="1" dirty="0" smtClean="0">
                <a:effectLst/>
              </a:rPr>
              <a:t>)</a:t>
            </a:r>
          </a:p>
          <a:p>
            <a:pPr lvl="1"/>
            <a:r>
              <a:rPr lang="el-GR" dirty="0" smtClean="0"/>
              <a:t>Η προβολή </a:t>
            </a:r>
            <a:r>
              <a:rPr lang="el-GR" b="1" dirty="0" smtClean="0"/>
              <a:t>Ταξινόμηση διαφανειών </a:t>
            </a:r>
            <a:r>
              <a:rPr lang="el-GR" dirty="0" smtClean="0"/>
              <a:t>είναι διαθέσιμη από τη γραμμή εργασιών  στο κάτω μέρος του παραθύρου της διαφάνειας ή από την καρτέλα </a:t>
            </a:r>
            <a:r>
              <a:rPr lang="el-GR" b="1" dirty="0" smtClean="0"/>
              <a:t>Προβολή (</a:t>
            </a:r>
            <a:r>
              <a:rPr lang="it-IT" b="1" dirty="0" smtClean="0">
                <a:effectLst/>
              </a:rPr>
              <a:t>View</a:t>
            </a:r>
            <a:r>
              <a:rPr lang="el-GR" b="1" dirty="0" smtClean="0">
                <a:effectLst/>
              </a:rPr>
              <a:t>)</a:t>
            </a:r>
            <a:r>
              <a:rPr lang="el-GR" dirty="0" smtClean="0"/>
              <a:t> στην κορδέλα.</a:t>
            </a:r>
          </a:p>
          <a:p>
            <a:r>
              <a:rPr lang="el-GR" b="1" dirty="0" smtClean="0">
                <a:effectLst/>
              </a:rPr>
              <a:t>Προβολή διάρθρωσης (</a:t>
            </a:r>
            <a:r>
              <a:rPr lang="it-IT" b="1" dirty="0" smtClean="0">
                <a:effectLst/>
              </a:rPr>
              <a:t>Outline view</a:t>
            </a:r>
            <a:r>
              <a:rPr lang="el-GR" b="1" dirty="0" smtClean="0">
                <a:effectLst/>
              </a:rPr>
              <a:t>)</a:t>
            </a:r>
          </a:p>
          <a:p>
            <a:pPr lvl="1"/>
            <a:r>
              <a:rPr lang="el-GR" dirty="0" smtClean="0"/>
              <a:t>Μπορείτε να μεταβείτε στην </a:t>
            </a:r>
            <a:r>
              <a:rPr lang="el-GR" b="1" dirty="0" smtClean="0"/>
              <a:t>προβολή διάρθρωσης </a:t>
            </a:r>
            <a:r>
              <a:rPr lang="el-GR" dirty="0" smtClean="0"/>
              <a:t>από την καρτέλα </a:t>
            </a:r>
            <a:r>
              <a:rPr lang="el-GR" b="1" dirty="0" smtClean="0"/>
              <a:t>Προβολή (</a:t>
            </a:r>
            <a:r>
              <a:rPr lang="it-IT" b="1" dirty="0" smtClean="0">
                <a:effectLst/>
              </a:rPr>
              <a:t>View</a:t>
            </a:r>
            <a:r>
              <a:rPr lang="el-GR" b="1" dirty="0" smtClean="0">
                <a:effectLst/>
              </a:rPr>
              <a:t>)</a:t>
            </a:r>
            <a:r>
              <a:rPr lang="el-GR" dirty="0" smtClean="0"/>
              <a:t> στην κορδέλα.</a:t>
            </a:r>
          </a:p>
          <a:p>
            <a:r>
              <a:rPr lang="el-GR" b="1" dirty="0" smtClean="0">
                <a:effectLst/>
              </a:rPr>
              <a:t>Προβολή παρουσίασης (</a:t>
            </a:r>
            <a:r>
              <a:rPr lang="it-IT" b="1" dirty="0" smtClean="0">
                <a:effectLst/>
              </a:rPr>
              <a:t>Slide Show view</a:t>
            </a:r>
            <a:r>
              <a:rPr lang="el-GR" b="1" dirty="0"/>
              <a:t>)</a:t>
            </a:r>
            <a:endParaRPr lang="el-GR" b="1" dirty="0" smtClean="0">
              <a:effectLst/>
            </a:endParaRPr>
          </a:p>
          <a:p>
            <a:pPr lvl="1"/>
            <a:r>
              <a:rPr lang="el-GR" dirty="0" smtClean="0"/>
              <a:t>Η </a:t>
            </a:r>
            <a:r>
              <a:rPr lang="el-GR" b="1" dirty="0"/>
              <a:t>Π</a:t>
            </a:r>
            <a:r>
              <a:rPr lang="el-GR" b="1" dirty="0" smtClean="0"/>
              <a:t>ροβολή παρουσίασης</a:t>
            </a:r>
            <a:r>
              <a:rPr lang="el-GR" dirty="0" smtClean="0"/>
              <a:t> είναι διαθέσιμη από τη γραμμή εργασιών  στο κάτω μέρος του παραθύρου της διαφάνειας.`</a:t>
            </a:r>
            <a:endParaRPr lang="el-GR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endParaRPr lang="el-GR"/>
          </a:p>
        </p:txBody>
      </p:sp>
      <p:pic>
        <p:nvPicPr>
          <p:cNvPr id="8" name="Picture 4" descr="Εμφανίζει το κουμπί &quot;Προβολή διαφανειών&quot; στο PowerPoin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6576" y="2742389"/>
            <a:ext cx="554908" cy="3590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6" descr="Εμφανίζει το κουμπί &quot;Προβολή παρουσίασης&quot; στο PowerPoin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5039" y="4864652"/>
            <a:ext cx="754287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8" descr="Κουμπί &quot;Κανονική προβολή&quot; στο PowerPoin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825624"/>
            <a:ext cx="589091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08741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>
                <a:effectLst/>
              </a:rPr>
              <a:t>Επιλογή της κατάλληλης προβολής για την εργασία στο PowerPoint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>
                <a:effectLst/>
              </a:rPr>
              <a:t>Μπορείτε να βρείτε τις επιλογές προβολής διαφορετικές PowerPoint στην καρτέλα </a:t>
            </a:r>
            <a:r>
              <a:rPr lang="el-GR" b="1" dirty="0" smtClean="0">
                <a:effectLst/>
              </a:rPr>
              <a:t>Προβολή</a:t>
            </a:r>
            <a:r>
              <a:rPr lang="en-US" b="1" dirty="0" smtClean="0">
                <a:effectLst/>
              </a:rPr>
              <a:t> (View)</a:t>
            </a:r>
            <a:r>
              <a:rPr lang="el-GR" dirty="0" smtClean="0">
                <a:effectLst/>
              </a:rPr>
              <a:t>, όπως φαίνεται παρακάτω. </a:t>
            </a:r>
            <a:endParaRPr lang="en-US" dirty="0" smtClean="0">
              <a:effectLst/>
            </a:endParaRPr>
          </a:p>
        </p:txBody>
      </p:sp>
      <p:pic>
        <p:nvPicPr>
          <p:cNvPr id="1026" name="Picture 2" descr="Shows the View menu in PowerPoin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4532" y="2845876"/>
            <a:ext cx="7620410" cy="31008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49995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</a:t>
            </a:r>
            <a:r>
              <a:rPr lang="el-GR" dirty="0" smtClean="0">
                <a:effectLst/>
              </a:rPr>
              <a:t>ιο συχνά χρησιμοποιούμενες προβολές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>
                <a:effectLst/>
              </a:rPr>
              <a:t>Μπορείτε επίσης να βρείτε τις πιο συχνά χρησιμοποιούμενες προβολές στη γραμμή εργασιών, στο κάτω δεξιό μέρος του παραθύρου της διαφάνειας, όπως φαίνεται παρακάτω.</a:t>
            </a:r>
            <a:endParaRPr lang="el-GR" dirty="0"/>
          </a:p>
        </p:txBody>
      </p:sp>
      <p:pic>
        <p:nvPicPr>
          <p:cNvPr id="2050" name="Picture 2" descr="Shows the View buttons at the bottom of the screen in PowerPoin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4879" y="3535823"/>
            <a:ext cx="9988095" cy="460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36236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184</Words>
  <Application>Microsoft Office PowerPoint</Application>
  <PresentationFormat>Widescreen</PresentationFormat>
  <Paragraphs>15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Αλλαγή Προβολής Διαφανειών</vt:lpstr>
      <vt:lpstr>Προβολές για τη δημιουργία της παρουσίασής σας</vt:lpstr>
      <vt:lpstr>Επιλογή της κατάλληλης προβολής για την εργασία στο PowerPoint</vt:lpstr>
      <vt:lpstr>Πιο συχνά χρησιμοποιούμενες προβολές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Αλλαγή Προβολής Διαφανειών</dc:title>
  <dc:creator>Νίκος Στρατής</dc:creator>
  <cp:lastModifiedBy>Xenios Xenofontos</cp:lastModifiedBy>
  <cp:revision>12</cp:revision>
  <dcterms:created xsi:type="dcterms:W3CDTF">2018-01-04T07:39:12Z</dcterms:created>
  <dcterms:modified xsi:type="dcterms:W3CDTF">2019-11-23T18:11:19Z</dcterms:modified>
</cp:coreProperties>
</file>