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09B8E-570E-4052-93A4-A5181B2C9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6A865A-D612-432E-BF79-4BB532124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83F192-051A-4574-AA7D-09893039E7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62ECD-20F4-4D16-A6E5-1DD36602A1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0BB076-79F1-4B02-A467-86D7B880F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41696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5999E-306A-46F7-B7BD-18E2D6ECFB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3DFAD51-31F3-4211-8BDD-E5DE55D148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7C52E4-0BC3-44F0-A9FA-C12202C1E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E7F97E-9290-49A8-8451-94B701FD11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8A3329-F8A5-4A46-9070-49AC9DD7D2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8872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752A5D3-6456-47B1-AB7A-83A8B8642CE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2F66C32-F06D-4258-8085-27FBDC3EC9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780E0E-B22F-4BF5-842E-660E879EAD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0AE778-ACAE-49CF-BBC7-A5C9961AC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CD13E9-A434-4360-BA78-AE2D7CA0F7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61634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A59BE3-E7A0-48C4-A1FC-A712218D90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F7B898-A5D8-4CDD-847F-A620F1BD81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A39017-06FF-42B5-901C-8FA106CB9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661948-2C91-43A8-B71A-40710C5218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012EA9-2ED3-4204-9E6F-2581CEF80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958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29DC2-2FF3-413A-88F1-B7AB78CAD6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55D076-110E-4398-A43B-65BE84A518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4A2305-CAFA-4505-AA2D-1BEEFDB56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7AFB763-D747-4590-BAD3-ACCF508362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BDB52E-DCF6-48FB-96BF-1F6FD0D3CE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291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468126-7A12-4988-93E9-7551E99DB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8575A6-4B02-4B1E-ABCE-EC9F48536B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5A921FB-3E35-4DBE-91AC-2675714E78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2DC7E8-B103-4F86-9871-6CC8DBF6D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65B1F5-8E8C-49F4-BF75-FC3C38FEF4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B29C30-9D4C-4D44-A479-D03F59B73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1786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E4646F-D318-43FD-9DDF-F6CB79A38C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2445E7-705D-4AEE-BD9D-035254F562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00908A-08A8-4DF8-979F-5C572657B5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8D9697-0CF9-4F63-89DE-B51C156A1E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258C72-74E5-48EC-A456-DD8D9A338A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CB6EA59-D55A-4918-9A70-9EA3DEC38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5FE329-0EDF-4D55-9E69-27E37A8EC1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5084804-5B88-405E-A4FA-CF12AA3798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32346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AB3CE5-E173-4956-9D26-90718DFB8E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E35015-9BF2-4394-B6D6-5EEA243B5A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C8E76-4433-448B-81A1-5ACFED32D5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58BC1DF-2B00-4AAD-B008-C1187B26E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767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0E2AA67-DD80-44DB-AA50-4665F5CD7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AF0A33A-9D80-4E7B-8826-3E0CDC3C9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589074-69BD-430F-ADF9-A263B3ABA1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1674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3239A1-C727-4C11-8DEC-04BBB58370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6887F1-EB28-480D-83B9-1844C9573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A86A7-6716-4F19-B763-824754869B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AA761-A661-4BEB-9C6A-41340C5E5D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3B9F93-9C36-4009-B689-54DED28E42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C612E7-A77F-4632-9790-5FDF71358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36024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57E722-BE52-4E2E-B3A7-F27C1AF0A7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A74C4E7-9000-4C04-B98C-15BE7436A9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A2A97F6-51BD-4231-BF84-544C7B4B175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FC896-51B3-41C8-A224-ED93F93579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B4FB21-4483-4A12-9BB8-97D1DFFF0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466404-4F04-4E02-855D-41AD3D538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166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4B1DB4-471A-4571-BD9E-00F6B20728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3DEFFA0-5FFA-4237-89CD-B023C322E9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F1B43-93A8-46D3-9825-24736A32E0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205C4-B1C7-4B18-BCA2-BA18500D3F11}" type="datetimeFigureOut">
              <a:rPr lang="en-GB" smtClean="0"/>
              <a:t>23/11/2019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8C4D8-8ABB-423C-8869-86A52F7FBD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CD481B-4C1E-48D8-8B48-BE652C38C6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4B8A5-CEAB-4B61-8B1C-E5B691A13F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3190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164908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eft Arrow 1"/>
          <p:cNvSpPr/>
          <p:nvPr/>
        </p:nvSpPr>
        <p:spPr>
          <a:xfrm>
            <a:off x="3671248" y="1937982"/>
            <a:ext cx="4339988" cy="2115403"/>
          </a:xfrm>
          <a:prstGeom prst="lef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" name="Smiley Face 2"/>
          <p:cNvSpPr/>
          <p:nvPr/>
        </p:nvSpPr>
        <p:spPr>
          <a:xfrm>
            <a:off x="4995078" y="1644554"/>
            <a:ext cx="2702257" cy="2702257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Quad Arrow Callout 3"/>
          <p:cNvSpPr/>
          <p:nvPr/>
        </p:nvSpPr>
        <p:spPr>
          <a:xfrm>
            <a:off x="4264925" y="1760561"/>
            <a:ext cx="3152633" cy="3152633"/>
          </a:xfrm>
          <a:prstGeom prst="quad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7476093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fe37cc1e582c41fee7eafd88c7bbae703db17fa3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Δημήτρης Χατζηπαντελής</dc:creator>
  <cp:lastModifiedBy>Xenios Xenofontos</cp:lastModifiedBy>
  <cp:revision>10</cp:revision>
  <dcterms:created xsi:type="dcterms:W3CDTF">2017-07-05T12:45:55Z</dcterms:created>
  <dcterms:modified xsi:type="dcterms:W3CDTF">2019-11-23T18:14:47Z</dcterms:modified>
</cp:coreProperties>
</file>