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8E48-FE96-4A68-BB77-E67E51ADD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7255D-594E-4F34-A286-D1EFE8C6C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6DE4F-59B1-4AD3-B5E9-667FCE2E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99103-878C-487A-B012-439D2346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F5470-8785-42EC-B87B-8CBE4FC3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11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13D60-3177-42D7-810F-5F4B79908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36BB3-EAC5-4DDB-86BF-12D388C1E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AAE60-1A43-43AF-8C72-3854570E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22094-C68B-47AF-B178-ECCB34FC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816B2-E503-4E1B-B0B6-51ABED14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51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CEB88-481C-4770-9048-BE9C5F73A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700FDE-0786-47F8-BB80-9B426798C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DF182-DD47-47AB-9B3D-7036FAB4F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F4306-C25C-4827-8ABA-3497261B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09522-743A-4D4C-B2C4-1781EF82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05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6A5FA-0D6B-450E-B76A-E555872A1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70953-A349-4C63-BF36-13D73F0DB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FB215-CED1-4D9E-BE63-04124FB46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54008-9D78-4DA6-ACD5-2C762466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DC6C-B728-4209-ADC2-A5299AB2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34900-9C57-4812-9CC5-7539F7FAB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56B09-A27F-4414-A3B7-D799C2BE0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70F0C-127A-403E-BBC0-F4D61EA4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6F816-425D-4544-A0C5-572F3276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7EA05-356F-42BE-B715-87B89D82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77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5903-2041-4988-B0E4-D09453897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E23DD-3E57-4185-B8BE-AF4EAE951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B3840-0A85-4EB0-A86C-A5D520D41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5B3F7-86C2-421D-A045-AEAD8DAB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28359-B5AD-40BD-89F7-7A387E723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3A556-924E-4139-9D2A-6647789C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21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B22F-5294-4407-B3FA-3CBE0334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039F6-371B-4D3F-97A8-598D7C6D7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47831-751E-46BE-840D-FBE3F8BCA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45679-E2FA-43F5-AB70-9AF391DC9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211D5-3623-4759-AD90-E1A88AD5C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9DD1F8-3D38-4093-9C19-BEA52A8BB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5E4DDB-D1A8-4B41-AE88-D2C205F79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9D86C-225C-4842-BA39-C318577B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3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1C26D-D160-44F8-AD10-95EF6C8CF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3E957-293E-4B42-A224-3670439F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76BCF-232E-4692-9710-0203F7A4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BE732-F695-4EC5-96AA-A4D057F1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35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55C708-CE40-4B65-AB15-73BFAF9F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572A4-2BE5-4EBF-89E1-44D8F96A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F4805-F082-4B8A-8924-04A002B7F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F2DA-9BF8-4B23-8805-07C6F059B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4A35E-6354-4E47-8F0E-CCF6BB7CF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D0127-9493-4019-9026-C9C8741C0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2A96E-C666-42B3-B85E-B7BE8714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71533-585A-4AE8-B469-031D50C1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8422A-E59C-4ECE-9CEC-5B0DFBF4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71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C655-A4AA-491E-A4DF-A945C9F71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D4A20-4649-408E-83F4-8FEF1DEC05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DADCB-DF11-4166-8EE7-68327D96B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B988E-204F-4057-A83F-CAF52D8CB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04F7A-3D91-4375-A55F-395DF1E7F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CECCA-ED24-4F7B-855E-4798FA5C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74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3EA7CC-5FB6-49CA-AF3B-419A5E6B5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1658C-48C7-48F1-9389-A146102BD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BF409-E649-43EF-9960-362905E4D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7AC68-FD14-4AA0-9C6A-2CEECE3669E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B44A3-922A-461D-8CB6-57D205DAD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F0369-5779-46F3-9BB8-1E16DA313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926E0-B9E5-4B7F-A35C-9C82194D1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3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67129" y="427161"/>
            <a:ext cx="10519996" cy="5501239"/>
            <a:chOff x="767129" y="427161"/>
            <a:chExt cx="10519996" cy="5501239"/>
          </a:xfrm>
        </p:grpSpPr>
        <p:sp>
          <p:nvSpPr>
            <p:cNvPr id="5" name="Trapezoid 4">
              <a:extLst>
                <a:ext uri="{FF2B5EF4-FFF2-40B4-BE49-F238E27FC236}">
                  <a16:creationId xmlns:a16="http://schemas.microsoft.com/office/drawing/2014/main" id="{C124461E-BC3A-452A-88E0-024A18FC523D}"/>
                </a:ext>
              </a:extLst>
            </p:cNvPr>
            <p:cNvSpPr/>
            <p:nvPr/>
          </p:nvSpPr>
          <p:spPr>
            <a:xfrm>
              <a:off x="4912702" y="734891"/>
              <a:ext cx="1969476" cy="115179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7E3A70E-1512-4F90-9423-22D5B9ABA257}"/>
                </a:ext>
              </a:extLst>
            </p:cNvPr>
            <p:cNvSpPr/>
            <p:nvPr/>
          </p:nvSpPr>
          <p:spPr>
            <a:xfrm>
              <a:off x="8871789" y="2749983"/>
              <a:ext cx="958362" cy="317841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F1900E5-838F-4B49-B6D3-67B97E3907CC}"/>
                </a:ext>
              </a:extLst>
            </p:cNvPr>
            <p:cNvCxnSpPr>
              <a:cxnSpLocks/>
            </p:cNvCxnSpPr>
            <p:nvPr/>
          </p:nvCxnSpPr>
          <p:spPr>
            <a:xfrm>
              <a:off x="6131168" y="3322944"/>
              <a:ext cx="0" cy="59787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0DC0C98-9524-45E0-8936-67EB9C209E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31722" y="4608270"/>
              <a:ext cx="0" cy="59787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339F30B-7C21-438D-8488-7442BDD1CFEC}"/>
                </a:ext>
              </a:extLst>
            </p:cNvPr>
            <p:cNvGrpSpPr/>
            <p:nvPr/>
          </p:nvGrpSpPr>
          <p:grpSpPr>
            <a:xfrm>
              <a:off x="4104543" y="5046785"/>
              <a:ext cx="2004645" cy="835270"/>
              <a:chOff x="1652954" y="1837592"/>
              <a:chExt cx="2189284" cy="1336432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B4CD845-3F6F-40D5-AC50-89498CD334EE}"/>
                  </a:ext>
                </a:extLst>
              </p:cNvPr>
              <p:cNvGrpSpPr/>
              <p:nvPr/>
            </p:nvGrpSpPr>
            <p:grpSpPr>
              <a:xfrm>
                <a:off x="1652954" y="1837592"/>
                <a:ext cx="2189284" cy="334108"/>
                <a:chOff x="1652954" y="1837592"/>
                <a:chExt cx="2189284" cy="334108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2D43F73D-0745-49C1-9A34-798283D70041}"/>
                    </a:ext>
                  </a:extLst>
                </p:cNvPr>
                <p:cNvSpPr/>
                <p:nvPr/>
              </p:nvSpPr>
              <p:spPr>
                <a:xfrm>
                  <a:off x="1652954" y="1837592"/>
                  <a:ext cx="2189284" cy="33410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3F63371B-D81F-42FD-8811-A915051E9ACB}"/>
                    </a:ext>
                  </a:extLst>
                </p:cNvPr>
                <p:cNvSpPr/>
                <p:nvPr/>
              </p:nvSpPr>
              <p:spPr>
                <a:xfrm>
                  <a:off x="1811215" y="1899138"/>
                  <a:ext cx="1899139" cy="19343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6395FB7C-1D59-4CD9-8977-DDB848B57192}"/>
                  </a:ext>
                </a:extLst>
              </p:cNvPr>
              <p:cNvGrpSpPr/>
              <p:nvPr/>
            </p:nvGrpSpPr>
            <p:grpSpPr>
              <a:xfrm>
                <a:off x="1652954" y="2171700"/>
                <a:ext cx="2189284" cy="334108"/>
                <a:chOff x="1652954" y="1837592"/>
                <a:chExt cx="2189284" cy="334108"/>
              </a:xfrm>
            </p:grpSpPr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AE2C708F-1984-43F3-885F-9567A84CD44D}"/>
                    </a:ext>
                  </a:extLst>
                </p:cNvPr>
                <p:cNvSpPr/>
                <p:nvPr/>
              </p:nvSpPr>
              <p:spPr>
                <a:xfrm>
                  <a:off x="1652954" y="1837592"/>
                  <a:ext cx="2189284" cy="33410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9EA1FDA-E1A3-456A-AF3A-4EBCA310925E}"/>
                    </a:ext>
                  </a:extLst>
                </p:cNvPr>
                <p:cNvSpPr/>
                <p:nvPr/>
              </p:nvSpPr>
              <p:spPr>
                <a:xfrm>
                  <a:off x="1811215" y="1899138"/>
                  <a:ext cx="1899139" cy="19343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BBCF887-8EBB-4DA0-8163-DEB6BD9E6312}"/>
                  </a:ext>
                </a:extLst>
              </p:cNvPr>
              <p:cNvGrpSpPr/>
              <p:nvPr/>
            </p:nvGrpSpPr>
            <p:grpSpPr>
              <a:xfrm>
                <a:off x="1652954" y="2492620"/>
                <a:ext cx="2189284" cy="334108"/>
                <a:chOff x="1652954" y="1837592"/>
                <a:chExt cx="2189284" cy="334108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E01D8DC2-6346-4F1C-8E1D-AB05E3FE0E8A}"/>
                    </a:ext>
                  </a:extLst>
                </p:cNvPr>
                <p:cNvSpPr/>
                <p:nvPr/>
              </p:nvSpPr>
              <p:spPr>
                <a:xfrm>
                  <a:off x="1652954" y="1837592"/>
                  <a:ext cx="2189284" cy="33410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753D19A-142F-497C-9101-D30FFD463734}"/>
                    </a:ext>
                  </a:extLst>
                </p:cNvPr>
                <p:cNvSpPr/>
                <p:nvPr/>
              </p:nvSpPr>
              <p:spPr>
                <a:xfrm>
                  <a:off x="1811215" y="1899138"/>
                  <a:ext cx="1899139" cy="19343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3366F09F-DB54-40DB-9313-5EE8465EC12A}"/>
                  </a:ext>
                </a:extLst>
              </p:cNvPr>
              <p:cNvGrpSpPr/>
              <p:nvPr/>
            </p:nvGrpSpPr>
            <p:grpSpPr>
              <a:xfrm>
                <a:off x="1652954" y="2839916"/>
                <a:ext cx="2189284" cy="334108"/>
                <a:chOff x="1652954" y="1837592"/>
                <a:chExt cx="2189284" cy="334108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3E8EF0A1-2B8E-41BF-A1C7-703CD5F45A67}"/>
                    </a:ext>
                  </a:extLst>
                </p:cNvPr>
                <p:cNvSpPr/>
                <p:nvPr/>
              </p:nvSpPr>
              <p:spPr>
                <a:xfrm>
                  <a:off x="1652954" y="1837592"/>
                  <a:ext cx="2189284" cy="33410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56157D3-7960-433E-BE2E-005FA1DB4715}"/>
                    </a:ext>
                  </a:extLst>
                </p:cNvPr>
                <p:cNvSpPr/>
                <p:nvPr/>
              </p:nvSpPr>
              <p:spPr>
                <a:xfrm>
                  <a:off x="1811215" y="1899138"/>
                  <a:ext cx="1899139" cy="19343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B4CC2DA-EA4D-4502-9F1A-2661950495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84326" y="2299374"/>
              <a:ext cx="631580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2A52AAC-DDA9-4DE7-A791-48FE040503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15906" y="3614554"/>
              <a:ext cx="612530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D2B0FC0-B250-415A-ADBA-6DCB9583EE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05189" y="804498"/>
              <a:ext cx="631580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3C92618-1D5C-4311-B1E1-3BB087211217}"/>
                </a:ext>
              </a:extLst>
            </p:cNvPr>
            <p:cNvCxnSpPr>
              <a:cxnSpLocks/>
            </p:cNvCxnSpPr>
            <p:nvPr/>
          </p:nvCxnSpPr>
          <p:spPr>
            <a:xfrm>
              <a:off x="10613046" y="3165784"/>
              <a:ext cx="674079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74B0948F-7798-4708-A88A-AD186BB4FA42}"/>
                </a:ext>
              </a:extLst>
            </p:cNvPr>
            <p:cNvSpPr/>
            <p:nvPr/>
          </p:nvSpPr>
          <p:spPr>
            <a:xfrm>
              <a:off x="767129" y="427161"/>
              <a:ext cx="3727938" cy="372793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205417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291603bdb97bd6db2556ac9e7565071579abe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Δημήτρης Χατζηπαντελής</dc:creator>
  <cp:lastModifiedBy>Xenios Xenofontos</cp:lastModifiedBy>
  <cp:revision>4</cp:revision>
  <dcterms:created xsi:type="dcterms:W3CDTF">2017-07-07T07:52:51Z</dcterms:created>
  <dcterms:modified xsi:type="dcterms:W3CDTF">2019-11-23T18:14:40Z</dcterms:modified>
</cp:coreProperties>
</file>