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09B8E-570E-4052-93A4-A5181B2C9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6A865A-D612-432E-BF79-4BB532124E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3F192-051A-4574-AA7D-09893039E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62ECD-20F4-4D16-A6E5-1DD36602A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BB076-79F1-4B02-A467-86D7B880F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16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5999E-306A-46F7-B7BD-18E2D6ECF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DFAD51-31F3-4211-8BDD-E5DE55D148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C52E4-0BC3-44F0-A9FA-C12202C1E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7F97E-9290-49A8-8451-94B701FD1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A3329-F8A5-4A46-9070-49AC9DD7D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872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52A5D3-6456-47B1-AB7A-83A8B8642C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F66C32-F06D-4258-8085-27FBDC3EC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80E0E-B22F-4BF5-842E-660E879EA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AE778-ACAE-49CF-BBC7-A5C9961AC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D13E9-A434-4360-BA78-AE2D7CA0F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16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59BE3-E7A0-48C4-A1FC-A712218D9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7B898-A5D8-4CDD-847F-A620F1BD8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39017-06FF-42B5-901C-8FA106CB9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61948-2C91-43A8-B71A-40710C521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12EA9-2ED3-4204-9E6F-2581CEF80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58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29DC2-2FF3-413A-88F1-B7AB78CAD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5D076-110E-4398-A43B-65BE84A51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A2305-CAFA-4505-AA2D-1BEEFDB56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FB763-D747-4590-BAD3-ACCF50836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DB52E-DCF6-48FB-96BF-1F6FD0D3C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914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68126-7A12-4988-93E9-7551E99DB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575A6-4B02-4B1E-ABCE-EC9F48536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A921FB-3E35-4DBE-91AC-2675714E7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DC7E8-B103-4F86-9871-6CC8DBF6D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5B1F5-8E8C-49F4-BF75-FC3C38FEF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29C30-9D4C-4D44-A479-D03F59B73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17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4646F-D318-43FD-9DDF-F6CB79A38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2445E7-705D-4AEE-BD9D-035254F56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00908A-08A8-4DF8-979F-5C572657B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8D9697-0CF9-4F63-89DE-B51C156A1E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258C72-74E5-48EC-A456-DD8D9A338A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B6EA59-D55A-4918-9A70-9EA3DEC38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5FE329-0EDF-4D55-9E69-27E37A8EC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084804-5B88-405E-A4FA-CF12AA379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346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B3CE5-E173-4956-9D26-90718DFB8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E35015-9BF2-4394-B6D6-5EEA243B5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4C8E76-4433-448B-81A1-5ACFED32D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8BC1DF-2B00-4AAD-B008-C1187B26E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674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E2AA67-DD80-44DB-AA50-4665F5CD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F0A33A-9D80-4E7B-8826-3E0CDC3C9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589074-69BD-430F-ADF9-A263B3ABA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67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239A1-C727-4C11-8DEC-04BBB5837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887F1-EB28-480D-83B9-1844C9573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5A86A7-6716-4F19-B763-824754869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9AA761-A661-4BEB-9C6A-41340C5E5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3B9F93-9C36-4009-B689-54DED28E4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612E7-A77F-4632-9790-5FDF71358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60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7E722-BE52-4E2E-B3A7-F27C1AF0A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74C4E7-9000-4C04-B98C-15BE7436A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2A97F6-51BD-4231-BF84-544C7B4B1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FC896-51B3-41C8-A224-ED93F9357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4FB21-4483-4A12-9BB8-97D1DFFF0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466404-4F04-4E02-855D-41AD3D538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21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4B1DB4-471A-4571-BD9E-00F6B2072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DEFFA0-5FFA-4237-89CD-B023C322E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F1B43-93A8-46D3-9825-24736A32E0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205C4-B1C7-4B18-BCA2-BA18500D3F11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8C4D8-8ABB-423C-8869-86A52F7FBD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D481B-4C1E-48D8-8B48-BE652C38C6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4B8A5-CEAB-4B61-8B1C-E5B691A13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9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tar: 5 Points 21">
            <a:extLst>
              <a:ext uri="{FF2B5EF4-FFF2-40B4-BE49-F238E27FC236}">
                <a16:creationId xmlns:a16="http://schemas.microsoft.com/office/drawing/2014/main" id="{A9B3905E-E6DB-4461-9D6E-920F4F2F467A}"/>
              </a:ext>
            </a:extLst>
          </p:cNvPr>
          <p:cNvSpPr/>
          <p:nvPr/>
        </p:nvSpPr>
        <p:spPr>
          <a:xfrm>
            <a:off x="300178" y="2540977"/>
            <a:ext cx="1415562" cy="133203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5A92B77-7302-41FA-9B1B-37994CDEB8CD}"/>
              </a:ext>
            </a:extLst>
          </p:cNvPr>
          <p:cNvSpPr/>
          <p:nvPr/>
        </p:nvSpPr>
        <p:spPr>
          <a:xfrm>
            <a:off x="4137527" y="4662122"/>
            <a:ext cx="1415562" cy="1332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3DE261B-E208-4F9A-8560-BB9FC6868186}"/>
              </a:ext>
            </a:extLst>
          </p:cNvPr>
          <p:cNvSpPr/>
          <p:nvPr/>
        </p:nvSpPr>
        <p:spPr>
          <a:xfrm>
            <a:off x="2049026" y="1066751"/>
            <a:ext cx="1951893" cy="1951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6F0B1C7-1DCF-441E-8CEF-10CC2BEF329A}"/>
              </a:ext>
            </a:extLst>
          </p:cNvPr>
          <p:cNvSpPr/>
          <p:nvPr/>
        </p:nvSpPr>
        <p:spPr>
          <a:xfrm>
            <a:off x="8715396" y="3018644"/>
            <a:ext cx="2593731" cy="135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Heart 22">
            <a:extLst>
              <a:ext uri="{FF2B5EF4-FFF2-40B4-BE49-F238E27FC236}">
                <a16:creationId xmlns:a16="http://schemas.microsoft.com/office/drawing/2014/main" id="{96580112-0BAD-424D-A7A9-299E27B26F99}"/>
              </a:ext>
            </a:extLst>
          </p:cNvPr>
          <p:cNvSpPr/>
          <p:nvPr/>
        </p:nvSpPr>
        <p:spPr>
          <a:xfrm>
            <a:off x="5553089" y="1718534"/>
            <a:ext cx="1151792" cy="1125414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7CEFC5D-73E4-47CC-A1E4-C8A734729A4B}"/>
              </a:ext>
            </a:extLst>
          </p:cNvPr>
          <p:cNvCxnSpPr>
            <a:cxnSpLocks/>
          </p:cNvCxnSpPr>
          <p:nvPr/>
        </p:nvCxnSpPr>
        <p:spPr>
          <a:xfrm>
            <a:off x="6933716" y="5328139"/>
            <a:ext cx="15267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219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8887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02700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e37cc1e582c41fee7eafd88c7bbae703db17fa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Δημήτρης Χατζηπαντελής</dc:creator>
  <cp:lastModifiedBy>Xenios Xenofontos</cp:lastModifiedBy>
  <cp:revision>15</cp:revision>
  <dcterms:created xsi:type="dcterms:W3CDTF">2017-07-05T12:45:55Z</dcterms:created>
  <dcterms:modified xsi:type="dcterms:W3CDTF">2019-11-23T18:14:28Z</dcterms:modified>
</cp:coreProperties>
</file>