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7" r:id="rId1"/>
    <p:sldMasterId id="2147483759" r:id="rId2"/>
    <p:sldMasterId id="2147483771" r:id="rId3"/>
  </p:sldMasterIdLst>
  <p:notesMasterIdLst>
    <p:notesMasterId r:id="rId11"/>
  </p:notesMasterIdLst>
  <p:handoutMasterIdLst>
    <p:handoutMasterId r:id="rId12"/>
  </p:handoutMasterIdLst>
  <p:sldIdLst>
    <p:sldId id="277" r:id="rId4"/>
    <p:sldId id="282" r:id="rId5"/>
    <p:sldId id="281" r:id="rId6"/>
    <p:sldId id="266" r:id="rId7"/>
    <p:sldId id="278" r:id="rId8"/>
    <p:sldId id="285" r:id="rId9"/>
    <p:sldId id="275" r:id="rId10"/>
  </p:sldIdLst>
  <p:sldSz cx="9144000" cy="6858000" type="screen4x3"/>
  <p:notesSz cx="6888163" cy="9623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8000"/>
    <a:srgbClr val="990099"/>
    <a:srgbClr val="3333CC"/>
    <a:srgbClr val="000000"/>
    <a:srgbClr val="CC00CC"/>
    <a:srgbClr val="FF99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4664" autoAdjust="0"/>
  </p:normalViewPr>
  <p:slideViewPr>
    <p:cSldViewPr>
      <p:cViewPr varScale="1">
        <p:scale>
          <a:sx n="109" d="100"/>
          <a:sy n="109" d="100"/>
        </p:scale>
        <p:origin x="17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B5365C-E5DE-4F27-B6BA-CFAF509B33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6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846F6-125C-43BE-A618-0218AA5B22CE}" type="datetimeFigureOut">
              <a:rPr lang="el-GR" smtClean="0"/>
              <a:pPr/>
              <a:t>6/4/2023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722313"/>
            <a:ext cx="4808537" cy="3608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570413"/>
            <a:ext cx="5510213" cy="433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140825"/>
            <a:ext cx="2984500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7E02C-DEC1-4036-9CD3-6709FE3B1DE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2310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D1EC69F-409D-4B92-957E-D2D389ED6132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A311-1FA3-454C-AC7A-6E472D7E921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96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65E-CBF7-467C-B9EB-883423E34C7D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D43C-84C4-415A-A1E1-F207B9BFA0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35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9B01-978E-476F-98FB-DB531914D5B8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8DD5-1FC4-4A68-A66B-BD0901F46A4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35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C69F-409D-4B92-957E-D2D389ED6132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FA311-1FA3-454C-AC7A-6E472D7E92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3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FFA5-B722-4AAD-868D-9EB3F128C3BC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C138-0F28-41FA-9037-4178284841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2A59-876B-4DCD-B69C-53660376360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A96C-06EB-4599-9BF6-B29190D665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74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AB77-91FF-4614-9574-9CBDAD1F8ABF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E234-F378-437E-A694-383675A090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2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C1D1-2056-4B44-93A8-F8687EECC238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1FB5-7D30-4B66-8CFA-7D0EE4B12A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6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447F-86E7-4486-B4BA-044A6C8BFC17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B80E5-309D-42A8-8384-A4481C2EC2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5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301F-0B52-42E3-850A-82C17DD49EAA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D886-6B37-42CB-A7CD-8224AB8C8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18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D199-4F12-494D-B52B-73A7305A79E4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49CF-923A-4123-9FAB-BD8A3D655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40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FFA5-B722-4AAD-868D-9EB3F128C3BC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C138-0F28-41FA-9037-4178284841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1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C385-C495-47BC-BDF2-0045135005AE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1F2F-9EDE-4B72-A92F-96929A1BDA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8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A565E-CBF7-467C-B9EB-883423E34C7D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7D43C-84C4-415A-A1E1-F207B9BFA0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5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9B01-978E-476F-98FB-DB531914D5B8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8DD5-1FC4-4A68-A66B-BD0901F46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5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D1EC69F-409D-4B92-957E-D2D389ED6132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8FFA311-1FA3-454C-AC7A-6E472D7E92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8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2FFA5-B722-4AAD-868D-9EB3F128C3BC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DDAC138-0F28-41FA-9037-4178284841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7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2A59-876B-4DCD-B69C-53660376360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E80A96C-06EB-4599-9BF6-B29190D665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45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AB77-91FF-4614-9574-9CBDAD1F8ABF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F4DE234-F378-437E-A694-383675A090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C1D1-2056-4B44-93A8-F8687EECC238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F441FB5-7D30-4B66-8CFA-7D0EE4B12A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68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447F-86E7-4486-B4BA-044A6C8BFC17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8CB80E5-309D-42A8-8384-A4481C2EC28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30" y="-36906"/>
            <a:ext cx="1881730" cy="188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7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301F-0B52-42E3-850A-82C17DD49EAA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69AD886-6B37-42CB-A7CD-8224AB8C8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5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72A59-876B-4DCD-B69C-53660376360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A96C-06EB-4599-9BF6-B29190D6655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88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D199-4F12-494D-B52B-73A7305A79E4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57E049CF-923A-4123-9FAB-BD8A3D655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8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C385-C495-47BC-BDF2-0045135005AE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38E1F2F-9EDE-4B72-A92F-96929A1BDA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7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45646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77836"/>
      </p:ext>
    </p:extLst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352866"/>
      </p:ext>
    </p:extLst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44242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85316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22470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69BA565E-CBF7-467C-B9EB-883423E34C7D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D67D43C-84C4-415A-A1E1-F207B9BFA0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45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9B01-978E-476F-98FB-DB531914D5B8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2F48DD5-1FC4-4A68-A66B-BD0901F46A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AB77-91FF-4614-9574-9CBDAD1F8ABF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E234-F378-437E-A694-383675A090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0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AC1D1-2056-4B44-93A8-F8687EECC238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41FB5-7D30-4B66-8CFA-7D0EE4B12A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2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447F-86E7-4486-B4BA-044A6C8BFC17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B80E5-309D-42A8-8384-A4481C2EC2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8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C301F-0B52-42E3-850A-82C17DD49EAA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AD886-6B37-42CB-A7CD-8224AB8C8A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0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D199-4F12-494D-B52B-73A7305A79E4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49CF-923A-4123-9FAB-BD8A3D655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3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C385-C495-47BC-BDF2-0045135005AE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E1F2F-9EDE-4B72-A92F-96929A1BDA6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87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44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4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FFA0BE5-A6A2-40F6-BD70-221658048CAB}" type="datetime2">
              <a:rPr lang="el-GR" smtClean="0"/>
              <a:t>Πέμπτη, 6 Απριλίου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D6F143-8261-4F73-A105-58319B22DE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4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%CE%89%CE%BB%CE%B9%CE%BF%CF%82" TargetMode="External"/><Relationship Id="rId2" Type="http://schemas.openxmlformats.org/officeDocument/2006/relationships/hyperlink" Target="http://el.wikipedia.org/wiki/%CE%94%CE%B9%CE%B5%CE%B8%CE%BD%CE%AE%CF%82_%CE%91%CF%83%CF%84%CF%81%CE%BF%CE%BD%CE%BF%CE%BC%CE%B9%CE%BA%CE%AE_%CE%88%CE%BD%CF%89%CF%83%CE%B7" TargetMode="Externa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%CE%89%CE%BB%CE%B9%CE%BF%CF%82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8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jfif"/><Relationship Id="rId4" Type="http://schemas.openxmlformats.org/officeDocument/2006/relationships/image" Target="../media/image9.jf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ΠλανΗτες - </a:t>
            </a:r>
            <a:r>
              <a:rPr lang="en-US" dirty="0" smtClean="0"/>
              <a:t>Planets</a:t>
            </a:r>
            <a:endParaRPr lang="el-GR" dirty="0"/>
          </a:p>
        </p:txBody>
      </p:sp>
      <p:sp>
        <p:nvSpPr>
          <p:cNvPr id="2" name="Subtitl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Ερμής, Αφροδίτη, Γη, Άρης, Δίας, Κρόνος, Ουρανός, Ποσειδώνας, Πλούτωνας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329940"/>
            <a:ext cx="3391536" cy="189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9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ΠλανΗτες</a:t>
            </a:r>
            <a:endParaRPr lang="el-GR" dirty="0"/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4294967295"/>
          </p:nvPr>
        </p:nvSpPr>
        <p:spPr>
          <a:xfrm>
            <a:off x="0" y="3228975"/>
            <a:ext cx="7854950" cy="1752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</a:t>
            </a:r>
            <a:r>
              <a:rPr lang="el-GR" b="1" dirty="0"/>
              <a:t>πλανήτες</a:t>
            </a:r>
            <a:r>
              <a:rPr lang="el-GR" dirty="0"/>
              <a:t> σύμφωνα με τον σύγχρονο ορισμό της </a:t>
            </a:r>
            <a:r>
              <a:rPr lang="el-GR" dirty="0">
                <a:hlinkClick r:id="rId2" action="ppaction://hlinkfile" tooltip="Διεθνής Αστρονομική Ένωση"/>
              </a:rPr>
              <a:t>Διεθνούς Αστρονομικής Ένωσης</a:t>
            </a:r>
            <a:r>
              <a:rPr lang="el-GR" dirty="0"/>
              <a:t> (IAU) είναι ουράνια σώματα </a:t>
            </a:r>
            <a:r>
              <a:rPr lang="el-GR" dirty="0" smtClean="0"/>
              <a:t>που</a:t>
            </a:r>
            <a:r>
              <a:rPr lang="en-US" dirty="0" smtClean="0"/>
              <a:t>:</a:t>
            </a:r>
            <a:endParaRPr lang="el-GR" dirty="0" smtClean="0"/>
          </a:p>
          <a:p>
            <a:pPr lvl="2"/>
            <a:r>
              <a:rPr lang="el-GR" dirty="0" smtClean="0"/>
              <a:t>βρίσκονται </a:t>
            </a:r>
            <a:r>
              <a:rPr lang="el-GR" dirty="0"/>
              <a:t>σε τροχιά γύρω από τον </a:t>
            </a:r>
            <a:r>
              <a:rPr lang="el-GR" dirty="0">
                <a:hlinkClick r:id="rId3" action="ppaction://hlinkfile" tooltip="Ήλιος"/>
              </a:rPr>
              <a:t>Ήλιο</a:t>
            </a:r>
            <a:r>
              <a:rPr lang="el-GR" dirty="0"/>
              <a:t>, </a:t>
            </a:r>
            <a:endParaRPr lang="el-GR" dirty="0" smtClean="0"/>
          </a:p>
          <a:p>
            <a:pPr lvl="2"/>
            <a:r>
              <a:rPr lang="el-GR" dirty="0" smtClean="0"/>
              <a:t>διαθέτουν </a:t>
            </a:r>
            <a:r>
              <a:rPr lang="el-GR" dirty="0"/>
              <a:t>επαρκή μάζα και βαρύτητα ώστε να έχουν αποκτήσει σφαιρικό σχήμα και </a:t>
            </a:r>
            <a:endParaRPr lang="el-GR" dirty="0" smtClean="0"/>
          </a:p>
          <a:p>
            <a:pPr lvl="2"/>
            <a:r>
              <a:rPr lang="el-GR" dirty="0" smtClean="0"/>
              <a:t>κυριαρχούν </a:t>
            </a:r>
            <a:r>
              <a:rPr lang="el-GR" dirty="0"/>
              <a:t>στην τροχιακή ζώνη στην οποία κινούνται. </a:t>
            </a:r>
          </a:p>
        </p:txBody>
      </p:sp>
    </p:spTree>
    <p:extLst>
      <p:ext uri="{BB962C8B-B14F-4D97-AF65-F5344CB8AC3E}">
        <p14:creationId xmlns:p14="http://schemas.microsoft.com/office/powerpoint/2010/main" val="379916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7416824" cy="576064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ΠαρουσΙαση </a:t>
            </a:r>
            <a:r>
              <a:rPr lang="el-GR" sz="3200" dirty="0"/>
              <a:t>του </a:t>
            </a:r>
            <a:r>
              <a:rPr lang="en-US" sz="3200" dirty="0" smtClean="0"/>
              <a:t>H</a:t>
            </a:r>
            <a:r>
              <a:rPr lang="el-GR" sz="3200" dirty="0" smtClean="0"/>
              <a:t>λιακοΥ συστΗματος </a:t>
            </a:r>
            <a:endParaRPr lang="el-GR" sz="3200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0" b="10220"/>
          <a:stretch>
            <a:fillRect/>
          </a:stretch>
        </p:blipFill>
        <p:spPr>
          <a:xfrm rot="-480000">
            <a:off x="2320750" y="891187"/>
            <a:ext cx="7035299" cy="5692494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395536" y="1484784"/>
            <a:ext cx="4104456" cy="2880320"/>
          </a:xfrm>
        </p:spPr>
        <p:txBody>
          <a:bodyPr>
            <a:noAutofit/>
          </a:bodyPr>
          <a:lstStyle/>
          <a:p>
            <a:r>
              <a:rPr lang="el-GR" sz="2000" dirty="0">
                <a:latin typeface="Arial" pitchFamily="34" charset="0"/>
                <a:cs typeface="Arial" pitchFamily="34" charset="0"/>
              </a:rPr>
              <a:t>Ως </a:t>
            </a:r>
            <a:r>
              <a:rPr lang="el-GR" sz="2000" b="1" dirty="0">
                <a:latin typeface="Arial" pitchFamily="34" charset="0"/>
                <a:cs typeface="Arial" pitchFamily="34" charset="0"/>
              </a:rPr>
              <a:t>Ηλιακό Σύστημα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θεωρούμε τον </a:t>
            </a:r>
            <a:r>
              <a:rPr lang="el-GR" sz="2000" dirty="0">
                <a:latin typeface="Arial" pitchFamily="34" charset="0"/>
                <a:cs typeface="Arial" pitchFamily="34" charset="0"/>
                <a:hlinkClick r:id="rId3" action="ppaction://hlinkfile" tooltip="Ήλιος"/>
              </a:rPr>
              <a:t>Ήλιο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 και όλα τα αντικείμενα που συγκρατούνται σε τροχιά γύρω του χάρις στη βαρύτητα, που σχηματίστηκαν όλα πριν 4,6 δις έτη σε ένα γιγάντιο μοριακό νέφος. </a:t>
            </a:r>
          </a:p>
        </p:txBody>
      </p:sp>
    </p:spTree>
    <p:extLst>
      <p:ext uri="{BB962C8B-B14F-4D97-AF65-F5344CB8AC3E}">
        <p14:creationId xmlns:p14="http://schemas.microsoft.com/office/powerpoint/2010/main" val="277735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endParaRPr lang="en-GB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228975"/>
            <a:ext cx="7854950" cy="1752600"/>
          </a:xfrm>
        </p:spPr>
        <p:txBody>
          <a:bodyPr/>
          <a:lstStyle/>
          <a:p>
            <a:pPr>
              <a:buFontTx/>
              <a:buNone/>
            </a:pPr>
            <a:endParaRPr lang="el-GR" sz="2000" dirty="0"/>
          </a:p>
          <a:p>
            <a:endParaRPr lang="en-GB" sz="2000" dirty="0"/>
          </a:p>
        </p:txBody>
      </p:sp>
      <p:pic>
        <p:nvPicPr>
          <p:cNvPr id="46084" name="Picture 4" descr="9planet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613"/>
            <a:ext cx="7232224" cy="542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1341438"/>
            <a:ext cx="576262" cy="719137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72225" y="1052513"/>
            <a:ext cx="287338" cy="504825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1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47813" y="6165850"/>
            <a:ext cx="215900" cy="287338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2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5157788"/>
            <a:ext cx="215900" cy="287337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3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1050" y="4221163"/>
            <a:ext cx="217488" cy="287337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4" name="AutoShape 1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875" y="3213100"/>
            <a:ext cx="360363" cy="360363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5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76600" y="1773238"/>
            <a:ext cx="719138" cy="1295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6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80288" y="836613"/>
            <a:ext cx="360362" cy="504825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7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78712" y="1101849"/>
            <a:ext cx="358775" cy="360363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8" name="AutoShape 1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692275" y="5157788"/>
            <a:ext cx="71438" cy="2159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46099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713" y="5157788"/>
            <a:ext cx="144462" cy="287337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2474377" y="1402982"/>
            <a:ext cx="3312368" cy="648072"/>
          </a:xfrm>
        </p:spPr>
        <p:txBody>
          <a:bodyPr/>
          <a:lstStyle/>
          <a:p>
            <a:r>
              <a:rPr lang="el-GR" dirty="0"/>
              <a:t>Ερμής, Αφροδίτη, Γη, Άρης</a:t>
            </a:r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59" y="3475922"/>
            <a:ext cx="2133600" cy="213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652" y="3466397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088" y="3456961"/>
            <a:ext cx="2143125" cy="2143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524" y="3456960"/>
            <a:ext cx="2143125" cy="21431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4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Αλλοι πλανητεσ</a:t>
            </a:r>
            <a:endParaRPr lang="el-GR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20887"/>
            <a:ext cx="6480720" cy="362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0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361882"/>
            <a:ext cx="5829300" cy="1463040"/>
          </a:xfrm>
        </p:spPr>
        <p:txBody>
          <a:bodyPr>
            <a:normAutofit/>
          </a:bodyPr>
          <a:lstStyle/>
          <a:p>
            <a:pPr algn="ctr"/>
            <a:r>
              <a:rPr lang="el-GR" smtClean="0"/>
              <a:t>ΠΗΓΕΣ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1259632" y="2276872"/>
            <a:ext cx="6624736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http://www.e-telescope.gr</a:t>
            </a:r>
          </a:p>
          <a:p>
            <a:pPr algn="ctr"/>
            <a:r>
              <a:rPr lang="en-US" sz="3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http://el.wikipedia.org</a:t>
            </a:r>
          </a:p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077072"/>
            <a:ext cx="4536504" cy="25320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866</TotalTime>
  <Words>123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Tw Cen MT</vt:lpstr>
      <vt:lpstr>Tw Cen MT Condensed</vt:lpstr>
      <vt:lpstr>Wingdings 3</vt:lpstr>
      <vt:lpstr>Integral</vt:lpstr>
      <vt:lpstr>Office Theme</vt:lpstr>
      <vt:lpstr>Ion Boardroom</vt:lpstr>
      <vt:lpstr>ΠλανΗτες - Planets</vt:lpstr>
      <vt:lpstr>ΠλανΗτες</vt:lpstr>
      <vt:lpstr>ΠαρουσΙαση του HλιακοΥ συστΗματος </vt:lpstr>
      <vt:lpstr> </vt:lpstr>
      <vt:lpstr>PowerPoint Presentation</vt:lpstr>
      <vt:lpstr>Αλλοι πλανητεσ</vt:lpstr>
      <vt:lpstr>ΠΗΓΕΣ</vt:lpstr>
    </vt:vector>
  </TitlesOfParts>
  <Company>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Ερμής</dc:title>
  <dc:creator>student_2</dc:creator>
  <cp:lastModifiedBy>ANTONIOU K</cp:lastModifiedBy>
  <cp:revision>86</cp:revision>
  <dcterms:created xsi:type="dcterms:W3CDTF">2005-04-15T06:33:27Z</dcterms:created>
  <dcterms:modified xsi:type="dcterms:W3CDTF">2023-04-06T09:52:49Z</dcterms:modified>
</cp:coreProperties>
</file>